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37" r:id="rId1"/>
    <p:sldMasterId id="2147483738" r:id="rId2"/>
    <p:sldMasterId id="2147483739" r:id="rId3"/>
    <p:sldMasterId id="2147483740" r:id="rId4"/>
    <p:sldMasterId id="2147483741" r:id="rId5"/>
  </p:sldMasterIdLst>
  <p:notesMasterIdLst>
    <p:notesMasterId r:id="rId31"/>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Lst>
  <p:sldSz cx="12192000" cy="6858000"/>
  <p:notesSz cx="6858000" cy="9144000"/>
  <p:embeddedFontLst>
    <p:embeddedFont>
      <p:font typeface="Century Gothic" panose="020B0502020202020204" pitchFamily="34" charset="0"/>
      <p:regular r:id="rId32"/>
      <p:bold r:id="rId33"/>
      <p:italic r:id="rId34"/>
      <p:boldItalic r:id="rId35"/>
    </p:embeddedFont>
    <p:embeddedFont>
      <p:font typeface="Comic Sans MS" panose="030F0702030302020204" pitchFamily="66" charset="0"/>
      <p:regular r:id="rId36"/>
      <p:bold r:id="rId37"/>
      <p:italic r:id="rId38"/>
      <p:boldItalic r:id="rId39"/>
    </p:embeddedFont>
    <p:embeddedFont>
      <p:font typeface="Figtree" panose="020B0604020202020204" charset="0"/>
      <p:regular r:id="rId40"/>
      <p:bold r:id="rId41"/>
      <p:italic r:id="rId42"/>
      <p:boldItalic r:id="rId43"/>
    </p:embeddedFont>
    <p:embeddedFont>
      <p:font typeface="Figtree Light" panose="020B0604020202020204" charset="0"/>
      <p:regular r:id="rId44"/>
      <p:bold r:id="rId45"/>
      <p:italic r:id="rId46"/>
      <p:boldItalic r:id="rId47"/>
    </p:embeddedFont>
    <p:embeddedFont>
      <p:font typeface="Garamond" panose="02020404030301010803" pitchFamily="18" charset="0"/>
      <p:regular r:id="rId48"/>
      <p:bold r:id="rId49"/>
      <p:italic r:id="rId50"/>
      <p:boldItalic r:id="rId51"/>
    </p:embeddedFont>
    <p:embeddedFont>
      <p:font typeface="Jost" panose="020B0604020202020204" charset="0"/>
      <p:regular r:id="rId52"/>
      <p:bold r:id="rId53"/>
      <p:italic r:id="rId54"/>
      <p:boldItalic r:id="rId55"/>
    </p:embeddedFont>
    <p:embeddedFont>
      <p:font typeface="Jost Light" panose="020B0604020202020204" charset="0"/>
      <p:regular r:id="rId56"/>
      <p:bold r:id="rId57"/>
      <p:italic r:id="rId58"/>
      <p:boldItalic r:id="rId5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7" d="100"/>
          <a:sy n="97" d="100"/>
        </p:scale>
        <p:origin x="1074" y="3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8.fntdata"/><Relationship Id="rId21" Type="http://schemas.openxmlformats.org/officeDocument/2006/relationships/slide" Target="slides/slide16.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font" Target="fonts/font16.fntdata"/><Relationship Id="rId50" Type="http://schemas.openxmlformats.org/officeDocument/2006/relationships/font" Target="fonts/font19.fntdata"/><Relationship Id="rId55" Type="http://schemas.openxmlformats.org/officeDocument/2006/relationships/font" Target="fonts/font24.fntdata"/><Relationship Id="rId63"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font" Target="fonts/font14.fntdata"/><Relationship Id="rId53" Type="http://schemas.openxmlformats.org/officeDocument/2006/relationships/font" Target="fonts/font22.fntdata"/><Relationship Id="rId58" Type="http://schemas.openxmlformats.org/officeDocument/2006/relationships/font" Target="fonts/font27.fntdata"/><Relationship Id="rId5" Type="http://schemas.openxmlformats.org/officeDocument/2006/relationships/slideMaster" Target="slideMasters/slideMaster5.xml"/><Relationship Id="rId61" Type="http://schemas.openxmlformats.org/officeDocument/2006/relationships/viewProps" Target="viewProp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font" Target="fonts/font17.fntdata"/><Relationship Id="rId56" Type="http://schemas.openxmlformats.org/officeDocument/2006/relationships/font" Target="fonts/font25.fntdata"/><Relationship Id="rId8" Type="http://schemas.openxmlformats.org/officeDocument/2006/relationships/slide" Target="slides/slide3.xml"/><Relationship Id="rId51" Type="http://schemas.openxmlformats.org/officeDocument/2006/relationships/font" Target="fonts/font20.fntdata"/><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font" Target="fonts/font15.fntdata"/><Relationship Id="rId59" Type="http://schemas.openxmlformats.org/officeDocument/2006/relationships/font" Target="fonts/font28.fntdata"/><Relationship Id="rId20" Type="http://schemas.openxmlformats.org/officeDocument/2006/relationships/slide" Target="slides/slide15.xml"/><Relationship Id="rId41" Type="http://schemas.openxmlformats.org/officeDocument/2006/relationships/font" Target="fonts/font10.fntdata"/><Relationship Id="rId54" Type="http://schemas.openxmlformats.org/officeDocument/2006/relationships/font" Target="fonts/font23.fntdata"/><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font" Target="fonts/font5.fntdata"/><Relationship Id="rId49" Type="http://schemas.openxmlformats.org/officeDocument/2006/relationships/font" Target="fonts/font18.fntdata"/><Relationship Id="rId57" Type="http://schemas.openxmlformats.org/officeDocument/2006/relationships/font" Target="fonts/font26.fntdata"/><Relationship Id="rId10" Type="http://schemas.openxmlformats.org/officeDocument/2006/relationships/slide" Target="slides/slide5.xml"/><Relationship Id="rId31" Type="http://schemas.openxmlformats.org/officeDocument/2006/relationships/notesMaster" Target="notesMasters/notesMaster1.xml"/><Relationship Id="rId44" Type="http://schemas.openxmlformats.org/officeDocument/2006/relationships/font" Target="fonts/font13.fntdata"/><Relationship Id="rId52" Type="http://schemas.openxmlformats.org/officeDocument/2006/relationships/font" Target="fonts/font21.fntdata"/><Relationship Id="rId60"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3"/>
        <p:cNvGrpSpPr/>
        <p:nvPr/>
      </p:nvGrpSpPr>
      <p:grpSpPr>
        <a:xfrm>
          <a:off x="0" y="0"/>
          <a:ext cx="0" cy="0"/>
          <a:chOff x="0" y="0"/>
          <a:chExt cx="0" cy="0"/>
        </a:xfrm>
      </p:grpSpPr>
      <p:sp>
        <p:nvSpPr>
          <p:cNvPr id="884" name="Google Shape;884;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885" name="Google Shape;8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5"/>
        <p:cNvGrpSpPr/>
        <p:nvPr/>
      </p:nvGrpSpPr>
      <p:grpSpPr>
        <a:xfrm>
          <a:off x="0" y="0"/>
          <a:ext cx="0" cy="0"/>
          <a:chOff x="0" y="0"/>
          <a:chExt cx="0" cy="0"/>
        </a:xfrm>
      </p:grpSpPr>
      <p:sp>
        <p:nvSpPr>
          <p:cNvPr id="986" name="Google Shape;986;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7" name="Google Shape;987;p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988" name="Google Shape;988;p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10</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5"/>
        <p:cNvGrpSpPr/>
        <p:nvPr/>
      </p:nvGrpSpPr>
      <p:grpSpPr>
        <a:xfrm>
          <a:off x="0" y="0"/>
          <a:ext cx="0" cy="0"/>
          <a:chOff x="0" y="0"/>
          <a:chExt cx="0" cy="0"/>
        </a:xfrm>
      </p:grpSpPr>
      <p:sp>
        <p:nvSpPr>
          <p:cNvPr id="996" name="Google Shape;996;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7" name="Google Shape;997;p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998" name="Google Shape;998;p1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6"/>
        <p:cNvGrpSpPr/>
        <p:nvPr/>
      </p:nvGrpSpPr>
      <p:grpSpPr>
        <a:xfrm>
          <a:off x="0" y="0"/>
          <a:ext cx="0" cy="0"/>
          <a:chOff x="0" y="0"/>
          <a:chExt cx="0" cy="0"/>
        </a:xfrm>
      </p:grpSpPr>
      <p:sp>
        <p:nvSpPr>
          <p:cNvPr id="1007" name="Google Shape;1007;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8" name="Google Shape;1008;p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1009" name="Google Shape;1009;p1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7"/>
        <p:cNvGrpSpPr/>
        <p:nvPr/>
      </p:nvGrpSpPr>
      <p:grpSpPr>
        <a:xfrm>
          <a:off x="0" y="0"/>
          <a:ext cx="0" cy="0"/>
          <a:chOff x="0" y="0"/>
          <a:chExt cx="0" cy="0"/>
        </a:xfrm>
      </p:grpSpPr>
      <p:sp>
        <p:nvSpPr>
          <p:cNvPr id="1018" name="Google Shape;1018;g39e1a7c1800_4_47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9" name="Google Shape;1019;g39e1a7c1800_4_470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1020" name="Google Shape;1020;g39e1a7c1800_4_470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8"/>
        <p:cNvGrpSpPr/>
        <p:nvPr/>
      </p:nvGrpSpPr>
      <p:grpSpPr>
        <a:xfrm>
          <a:off x="0" y="0"/>
          <a:ext cx="0" cy="0"/>
          <a:chOff x="0" y="0"/>
          <a:chExt cx="0" cy="0"/>
        </a:xfrm>
      </p:grpSpPr>
      <p:sp>
        <p:nvSpPr>
          <p:cNvPr id="1029" name="Google Shape;1029;g39e1a7c1800_1_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0" name="Google Shape;1030;g39e1a7c1800_1_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31" name="Google Shape;1031;g39e1a7c1800_1_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9"/>
        <p:cNvGrpSpPr/>
        <p:nvPr/>
      </p:nvGrpSpPr>
      <p:grpSpPr>
        <a:xfrm>
          <a:off x="0" y="0"/>
          <a:ext cx="0" cy="0"/>
          <a:chOff x="0" y="0"/>
          <a:chExt cx="0" cy="0"/>
        </a:xfrm>
      </p:grpSpPr>
      <p:sp>
        <p:nvSpPr>
          <p:cNvPr id="1040" name="Google Shape;1040;g39c49391c9e_0_27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1041" name="Google Shape;1041;g39c49391c9e_0_2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8"/>
        <p:cNvGrpSpPr/>
        <p:nvPr/>
      </p:nvGrpSpPr>
      <p:grpSpPr>
        <a:xfrm>
          <a:off x="0" y="0"/>
          <a:ext cx="0" cy="0"/>
          <a:chOff x="0" y="0"/>
          <a:chExt cx="0" cy="0"/>
        </a:xfrm>
      </p:grpSpPr>
      <p:sp>
        <p:nvSpPr>
          <p:cNvPr id="1049" name="Google Shape;1049;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0" name="Google Shape;1050;p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1051" name="Google Shape;1051;p1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8"/>
        <p:cNvGrpSpPr/>
        <p:nvPr/>
      </p:nvGrpSpPr>
      <p:grpSpPr>
        <a:xfrm>
          <a:off x="0" y="0"/>
          <a:ext cx="0" cy="0"/>
          <a:chOff x="0" y="0"/>
          <a:chExt cx="0" cy="0"/>
        </a:xfrm>
      </p:grpSpPr>
      <p:sp>
        <p:nvSpPr>
          <p:cNvPr id="1059" name="Google Shape;1059;g39c49391c9e_0_27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1060" name="Google Shape;1060;g39c49391c9e_0_2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7"/>
        <p:cNvGrpSpPr/>
        <p:nvPr/>
      </p:nvGrpSpPr>
      <p:grpSpPr>
        <a:xfrm>
          <a:off x="0" y="0"/>
          <a:ext cx="0" cy="0"/>
          <a:chOff x="0" y="0"/>
          <a:chExt cx="0" cy="0"/>
        </a:xfrm>
      </p:grpSpPr>
      <p:sp>
        <p:nvSpPr>
          <p:cNvPr id="1068" name="Google Shape;1068;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9" name="Google Shape;1069;p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1070" name="Google Shape;1070;p1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18</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7"/>
        <p:cNvGrpSpPr/>
        <p:nvPr/>
      </p:nvGrpSpPr>
      <p:grpSpPr>
        <a:xfrm>
          <a:off x="0" y="0"/>
          <a:ext cx="0" cy="0"/>
          <a:chOff x="0" y="0"/>
          <a:chExt cx="0" cy="0"/>
        </a:xfrm>
      </p:grpSpPr>
      <p:sp>
        <p:nvSpPr>
          <p:cNvPr id="1078" name="Google Shape;1078;g39c49391c9e_0_24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1079" name="Google Shape;1079;g39c49391c9e_0_2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1"/>
        <p:cNvGrpSpPr/>
        <p:nvPr/>
      </p:nvGrpSpPr>
      <p:grpSpPr>
        <a:xfrm>
          <a:off x="0" y="0"/>
          <a:ext cx="0" cy="0"/>
          <a:chOff x="0" y="0"/>
          <a:chExt cx="0" cy="0"/>
        </a:xfrm>
      </p:grpSpPr>
      <p:sp>
        <p:nvSpPr>
          <p:cNvPr id="892" name="Google Shape;892;g39e1a7c1800_4_469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3" name="Google Shape;893;g39e1a7c1800_4_469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6"/>
        <p:cNvGrpSpPr/>
        <p:nvPr/>
      </p:nvGrpSpPr>
      <p:grpSpPr>
        <a:xfrm>
          <a:off x="0" y="0"/>
          <a:ext cx="0" cy="0"/>
          <a:chOff x="0" y="0"/>
          <a:chExt cx="0" cy="0"/>
        </a:xfrm>
      </p:grpSpPr>
      <p:sp>
        <p:nvSpPr>
          <p:cNvPr id="1087" name="Google Shape;1087;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88" name="Google Shape;1088;p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1089" name="Google Shape;1089;p1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20</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6"/>
        <p:cNvGrpSpPr/>
        <p:nvPr/>
      </p:nvGrpSpPr>
      <p:grpSpPr>
        <a:xfrm>
          <a:off x="0" y="0"/>
          <a:ext cx="0" cy="0"/>
          <a:chOff x="0" y="0"/>
          <a:chExt cx="0" cy="0"/>
        </a:xfrm>
      </p:grpSpPr>
      <p:sp>
        <p:nvSpPr>
          <p:cNvPr id="1097" name="Google Shape;1097;g39c49391c9e_0_25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1098" name="Google Shape;1098;g39c49391c9e_0_2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5"/>
        <p:cNvGrpSpPr/>
        <p:nvPr/>
      </p:nvGrpSpPr>
      <p:grpSpPr>
        <a:xfrm>
          <a:off x="0" y="0"/>
          <a:ext cx="0" cy="0"/>
          <a:chOff x="0" y="0"/>
          <a:chExt cx="0" cy="0"/>
        </a:xfrm>
      </p:grpSpPr>
      <p:sp>
        <p:nvSpPr>
          <p:cNvPr id="1106" name="Google Shape;1106;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7" name="Google Shape;1107;p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1108" name="Google Shape;1108;p1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4"/>
        <p:cNvGrpSpPr/>
        <p:nvPr/>
      </p:nvGrpSpPr>
      <p:grpSpPr>
        <a:xfrm>
          <a:off x="0" y="0"/>
          <a:ext cx="0" cy="0"/>
          <a:chOff x="0" y="0"/>
          <a:chExt cx="0" cy="0"/>
        </a:xfrm>
      </p:grpSpPr>
      <p:sp>
        <p:nvSpPr>
          <p:cNvPr id="1115" name="Google Shape;1115;g39c49391c9e_0_29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1116" name="Google Shape;1116;g39c49391c9e_0_29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3"/>
        <p:cNvGrpSpPr/>
        <p:nvPr/>
      </p:nvGrpSpPr>
      <p:grpSpPr>
        <a:xfrm>
          <a:off x="0" y="0"/>
          <a:ext cx="0" cy="0"/>
          <a:chOff x="0" y="0"/>
          <a:chExt cx="0" cy="0"/>
        </a:xfrm>
      </p:grpSpPr>
      <p:sp>
        <p:nvSpPr>
          <p:cNvPr id="1124" name="Google Shape;1124;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5" name="Google Shape;1125;p2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1126" name="Google Shape;1126;p2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5"/>
        <p:cNvGrpSpPr/>
        <p:nvPr/>
      </p:nvGrpSpPr>
      <p:grpSpPr>
        <a:xfrm>
          <a:off x="0" y="0"/>
          <a:ext cx="0" cy="0"/>
          <a:chOff x="0" y="0"/>
          <a:chExt cx="0" cy="0"/>
        </a:xfrm>
      </p:grpSpPr>
      <p:sp>
        <p:nvSpPr>
          <p:cNvPr id="1136" name="Google Shape;1136;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1137" name="Google Shape;1137;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8"/>
        <p:cNvGrpSpPr/>
        <p:nvPr/>
      </p:nvGrpSpPr>
      <p:grpSpPr>
        <a:xfrm>
          <a:off x="0" y="0"/>
          <a:ext cx="0" cy="0"/>
          <a:chOff x="0" y="0"/>
          <a:chExt cx="0" cy="0"/>
        </a:xfrm>
      </p:grpSpPr>
      <p:sp>
        <p:nvSpPr>
          <p:cNvPr id="909" name="Google Shape;90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0" name="Google Shape;910;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chemeClr val="dk1"/>
              </a:buClr>
              <a:buSzPts val="1400"/>
              <a:buFont typeface="Calibri"/>
              <a:buNone/>
            </a:pPr>
            <a:endParaRPr/>
          </a:p>
        </p:txBody>
      </p:sp>
      <p:sp>
        <p:nvSpPr>
          <p:cNvPr id="911" name="Google Shape;911;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Calibri"/>
                <a:ea typeface="Calibri"/>
                <a:cs typeface="Calibri"/>
                <a:sym typeface="Calibri"/>
              </a:rPr>
              <a:t>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7"/>
        <p:cNvGrpSpPr/>
        <p:nvPr/>
      </p:nvGrpSpPr>
      <p:grpSpPr>
        <a:xfrm>
          <a:off x="0" y="0"/>
          <a:ext cx="0" cy="0"/>
          <a:chOff x="0" y="0"/>
          <a:chExt cx="0" cy="0"/>
        </a:xfrm>
      </p:grpSpPr>
      <p:sp>
        <p:nvSpPr>
          <p:cNvPr id="918" name="Google Shape;91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9" name="Google Shape;91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b="1"/>
              <a:t>INTRO</a:t>
            </a:r>
            <a:endParaRPr b="1"/>
          </a:p>
          <a:p>
            <a:pPr marL="0" marR="0" lvl="0" indent="0" algn="l" rtl="0">
              <a:lnSpc>
                <a:spcPct val="100000"/>
              </a:lnSpc>
              <a:spcBef>
                <a:spcPts val="0"/>
              </a:spcBef>
              <a:spcAft>
                <a:spcPts val="0"/>
              </a:spcAft>
              <a:buNone/>
            </a:pPr>
            <a:r>
              <a:rPr lang="en-US"/>
              <a:t>Hey (Lead Name), it’s (Your Name). Thank you so much for taking the time to speak with me today, I really do appreciate that.</a:t>
            </a:r>
            <a:endParaRPr/>
          </a:p>
          <a:p>
            <a:pPr marL="0" marR="0" lvl="0" indent="0" algn="l" rtl="0">
              <a:lnSpc>
                <a:spcPct val="100000"/>
              </a:lnSpc>
              <a:spcBef>
                <a:spcPts val="0"/>
              </a:spcBef>
              <a:spcAft>
                <a:spcPts val="0"/>
              </a:spcAft>
              <a:buNone/>
            </a:pPr>
            <a:r>
              <a:rPr lang="en-US"/>
              <a:t>Okay great, so talk to me, what has you looking for coverage - did you recently have a job a change or what’s going on?</a:t>
            </a:r>
            <a:endParaRPr/>
          </a:p>
          <a:p>
            <a:pPr marL="0" marR="0" lvl="0" indent="0" algn="l" rtl="0">
              <a:lnSpc>
                <a:spcPct val="100000"/>
              </a:lnSpc>
              <a:spcBef>
                <a:spcPts val="0"/>
              </a:spcBef>
              <a:spcAft>
                <a:spcPts val="0"/>
              </a:spcAft>
              <a:buNone/>
            </a:pPr>
            <a:r>
              <a:rPr lang="en-US" b="1"/>
              <a:t>----------------------------------------------------------------------------------------------------------------------------------------------------------------------------</a:t>
            </a:r>
            <a:endParaRPr b="1"/>
          </a:p>
          <a:p>
            <a:pPr marL="0" marR="0" lvl="0" indent="0" algn="l" rtl="0">
              <a:lnSpc>
                <a:spcPct val="100000"/>
              </a:lnSpc>
              <a:spcBef>
                <a:spcPts val="0"/>
              </a:spcBef>
              <a:spcAft>
                <a:spcPts val="0"/>
              </a:spcAft>
              <a:buNone/>
            </a:pPr>
            <a:r>
              <a:rPr lang="en-US" b="1"/>
              <a:t>(JOB CHANGE)</a:t>
            </a:r>
            <a:endParaRPr b="1"/>
          </a:p>
          <a:p>
            <a:pPr marL="0" marR="0" lvl="0" indent="0" algn="l" rtl="0">
              <a:lnSpc>
                <a:spcPct val="100000"/>
              </a:lnSpc>
              <a:spcBef>
                <a:spcPts val="0"/>
              </a:spcBef>
              <a:spcAft>
                <a:spcPts val="0"/>
              </a:spcAft>
              <a:buNone/>
            </a:pPr>
            <a:r>
              <a:rPr lang="en-US"/>
              <a:t>I'm assuming you lost your retirement plan as well right?</a:t>
            </a:r>
            <a:endParaRPr/>
          </a:p>
          <a:p>
            <a:pPr marL="0" marR="0" lvl="0" indent="0" algn="l" rtl="0">
              <a:lnSpc>
                <a:spcPct val="100000"/>
              </a:lnSpc>
              <a:spcBef>
                <a:spcPts val="0"/>
              </a:spcBef>
              <a:spcAft>
                <a:spcPts val="0"/>
              </a:spcAft>
              <a:buNone/>
            </a:pPr>
            <a:endParaRPr b="1"/>
          </a:p>
          <a:p>
            <a:pPr marL="0" marR="0" lvl="0" indent="0" algn="l" rtl="0">
              <a:lnSpc>
                <a:spcPct val="100000"/>
              </a:lnSpc>
              <a:spcBef>
                <a:spcPts val="0"/>
              </a:spcBef>
              <a:spcAft>
                <a:spcPts val="0"/>
              </a:spcAft>
              <a:buNone/>
            </a:pPr>
            <a:r>
              <a:rPr lang="en-US" b="1"/>
              <a:t>(ROLL-OVER)</a:t>
            </a:r>
            <a:endParaRPr b="1"/>
          </a:p>
          <a:p>
            <a:pPr marL="0" marR="0" lvl="0" indent="0" algn="l" rtl="0">
              <a:lnSpc>
                <a:spcPct val="100000"/>
              </a:lnSpc>
              <a:spcBef>
                <a:spcPts val="0"/>
              </a:spcBef>
              <a:spcAft>
                <a:spcPts val="0"/>
              </a:spcAft>
              <a:buNone/>
            </a:pPr>
            <a:r>
              <a:rPr lang="en-US"/>
              <a:t>Okay got it. We'll focus on your health insurance right now, however just so you are aware - when it comes to losing employer coverage, Health Insurance &amp; Retirement Plans go hand in hand &amp; it’s really important to make sure we get you back in control of that account. The easiest way I can explain it is this - whenever you break up with your boyfriend or girlfriend, the last thing you are going to do is leave your money at your ex's house, right? Exactly, it’s the same with your retirement account. Let's get back to your health and we can take care of this after.</a:t>
            </a:r>
            <a:endParaRPr/>
          </a:p>
          <a:p>
            <a:pPr marL="0" marR="0" lvl="0" indent="0" algn="l" rtl="0">
              <a:lnSpc>
                <a:spcPct val="100000"/>
              </a:lnSpc>
              <a:spcBef>
                <a:spcPts val="0"/>
              </a:spcBef>
              <a:spcAft>
                <a:spcPts val="0"/>
              </a:spcAft>
              <a:buNone/>
            </a:pPr>
            <a:endParaRPr/>
          </a:p>
          <a:p>
            <a:pPr marL="0" marR="0" lvl="0" indent="0" algn="l" rtl="0">
              <a:lnSpc>
                <a:spcPct val="100000"/>
              </a:lnSpc>
              <a:spcBef>
                <a:spcPts val="0"/>
              </a:spcBef>
              <a:spcAft>
                <a:spcPts val="0"/>
              </a:spcAft>
              <a:buNone/>
            </a:pPr>
            <a:r>
              <a:rPr lang="en-US"/>
              <a:t>And did you have Life Insurance with your previous employer?</a:t>
            </a:r>
            <a:endParaRPr/>
          </a:p>
          <a:p>
            <a:pPr marL="0" lvl="0" indent="0" algn="l" rtl="0">
              <a:spcBef>
                <a:spcPts val="0"/>
              </a:spcBef>
              <a:spcAft>
                <a:spcPts val="0"/>
              </a:spcAft>
              <a:buNone/>
            </a:pPr>
            <a:r>
              <a:rPr lang="en-US" b="1"/>
              <a:t>----------------------------------------------------------------------------------------------------------------------------------------------------------------------------</a:t>
            </a:r>
            <a:endParaRPr b="1"/>
          </a:p>
          <a:p>
            <a:pPr marL="0" lvl="0" indent="0" algn="l" rtl="0">
              <a:spcBef>
                <a:spcPts val="0"/>
              </a:spcBef>
              <a:spcAft>
                <a:spcPts val="0"/>
              </a:spcAft>
              <a:buNone/>
            </a:pPr>
            <a:r>
              <a:rPr lang="en-US" b="1"/>
              <a:t>PURPOSE OF CALL</a:t>
            </a:r>
            <a:endParaRPr b="1"/>
          </a:p>
          <a:p>
            <a:pPr marL="0" lvl="0" indent="0" algn="l" rtl="0">
              <a:spcBef>
                <a:spcPts val="0"/>
              </a:spcBef>
              <a:spcAft>
                <a:spcPts val="0"/>
              </a:spcAft>
              <a:buNone/>
            </a:pPr>
            <a:r>
              <a:rPr lang="en-US"/>
              <a:t>I’m going to ask you a few questions and make sure we have all the correct information, and then I’ll run a quick report that will allow us to simply customize a plan together, that way we can make sure you won’t be overpaying for anything you don’t need.</a:t>
            </a:r>
            <a:endParaRPr/>
          </a:p>
          <a:p>
            <a:pPr marL="0" lvl="0" indent="0" algn="l" rtl="0">
              <a:spcBef>
                <a:spcPts val="0"/>
              </a:spcBef>
              <a:spcAft>
                <a:spcPts val="0"/>
              </a:spcAft>
              <a:buNone/>
            </a:pPr>
            <a:endParaRPr/>
          </a:p>
          <a:p>
            <a:pPr marL="0" lvl="0" indent="0" algn="l" rtl="0">
              <a:spcBef>
                <a:spcPts val="0"/>
              </a:spcBef>
              <a:spcAft>
                <a:spcPts val="0"/>
              </a:spcAft>
              <a:buNone/>
            </a:pPr>
            <a:r>
              <a:rPr lang="en-US"/>
              <a:t>Just so you are aware, there are two types of Health Insurance plans an individual can buy - Marketplace or Private Insurance.Do you know the difference between the two?... </a:t>
            </a:r>
            <a:endParaRPr/>
          </a:p>
          <a:p>
            <a:pPr marL="0" lvl="0" indent="0" algn="l" rtl="0">
              <a:spcBef>
                <a:spcPts val="0"/>
              </a:spcBef>
              <a:spcAft>
                <a:spcPts val="0"/>
              </a:spcAft>
              <a:buNone/>
            </a:pPr>
            <a:r>
              <a:rPr lang="en-US"/>
              <a:t>To make it simple, Marketplace plans give better rates based off of income, and Private Insurance gives better rates based off of Health. So we'll first start with seeing if we can get you qualified for a Marketplace policy, then we'll compare prices with Private Insurance to see which route we should go.</a:t>
            </a:r>
            <a:endParaRPr/>
          </a:p>
          <a:p>
            <a:pPr marL="0" lvl="0" indent="0" algn="l" rtl="0">
              <a:spcBef>
                <a:spcPts val="0"/>
              </a:spcBef>
              <a:spcAft>
                <a:spcPts val="0"/>
              </a:spcAft>
              <a:buClr>
                <a:schemeClr val="dk1"/>
              </a:buClr>
              <a:buSzPts val="1100"/>
              <a:buFont typeface="Arial"/>
              <a:buNone/>
            </a:pPr>
            <a:r>
              <a:rPr lang="en-US" b="1"/>
              <a:t>----------------------------------------------------------------------------------------------------------------------------------------------------------------------------</a:t>
            </a:r>
            <a:endParaRPr b="1"/>
          </a:p>
          <a:p>
            <a:pPr marL="0" lvl="0" indent="0" algn="l" rtl="0">
              <a:spcBef>
                <a:spcPts val="0"/>
              </a:spcBef>
              <a:spcAft>
                <a:spcPts val="0"/>
              </a:spcAft>
              <a:buNone/>
            </a:pPr>
            <a:r>
              <a:rPr lang="en-US" b="1"/>
              <a:t>HOUSEHOLD (INPUT INFO ABOVE)</a:t>
            </a:r>
            <a:endParaRPr b="1"/>
          </a:p>
          <a:p>
            <a:pPr marL="457200" marR="0" lvl="0" indent="-317500" algn="l" rtl="0">
              <a:lnSpc>
                <a:spcPct val="100000"/>
              </a:lnSpc>
              <a:spcBef>
                <a:spcPts val="0"/>
              </a:spcBef>
              <a:spcAft>
                <a:spcPts val="0"/>
              </a:spcAft>
              <a:buSzPts val="1400"/>
              <a:buAutoNum type="arabicPeriod"/>
            </a:pPr>
            <a:r>
              <a:rPr lang="en-US" b="1"/>
              <a:t>ZIP: </a:t>
            </a:r>
            <a:r>
              <a:rPr lang="en-US"/>
              <a:t>What is the zip code that you need coverage in?</a:t>
            </a:r>
            <a:endParaRPr/>
          </a:p>
          <a:p>
            <a:pPr marL="457200" marR="0" lvl="0" indent="-317500" algn="l" rtl="0">
              <a:lnSpc>
                <a:spcPct val="100000"/>
              </a:lnSpc>
              <a:spcBef>
                <a:spcPts val="0"/>
              </a:spcBef>
              <a:spcAft>
                <a:spcPts val="0"/>
              </a:spcAft>
              <a:buSzPts val="1400"/>
              <a:buAutoNum type="arabicPeriod"/>
            </a:pPr>
            <a:r>
              <a:rPr lang="en-US" b="1"/>
              <a:t>HOUSEHOLD SIZE: </a:t>
            </a:r>
            <a:r>
              <a:rPr lang="en-US"/>
              <a:t>How many people are your household, regardless of whether they need coverage or not?</a:t>
            </a:r>
            <a:endParaRPr/>
          </a:p>
          <a:p>
            <a:pPr marL="457200" marR="0" lvl="0" indent="-317500" algn="l" rtl="0">
              <a:lnSpc>
                <a:spcPct val="100000"/>
              </a:lnSpc>
              <a:spcBef>
                <a:spcPts val="0"/>
              </a:spcBef>
              <a:spcAft>
                <a:spcPts val="0"/>
              </a:spcAft>
              <a:buSzPts val="1400"/>
              <a:buAutoNum type="arabicPeriod"/>
            </a:pPr>
            <a:r>
              <a:rPr lang="en-US" b="1"/>
              <a:t>INCOME: </a:t>
            </a:r>
            <a:r>
              <a:rPr lang="en-US"/>
              <a:t>What was your household income for 2024 and do you expect it to be the same for 2025?</a:t>
            </a:r>
            <a:endParaRPr/>
          </a:p>
          <a:p>
            <a:pPr marL="457200" marR="0" lvl="0" indent="-317500" algn="l" rtl="0">
              <a:lnSpc>
                <a:spcPct val="100000"/>
              </a:lnSpc>
              <a:spcBef>
                <a:spcPts val="0"/>
              </a:spcBef>
              <a:spcAft>
                <a:spcPts val="0"/>
              </a:spcAft>
              <a:buSzPts val="1400"/>
              <a:buAutoNum type="arabicPeriod"/>
            </a:pPr>
            <a:r>
              <a:rPr lang="en-US" b="1"/>
              <a:t>APPLICANTS: </a:t>
            </a:r>
            <a:r>
              <a:rPr lang="en-US"/>
              <a:t>How many people do you need coverage for?</a:t>
            </a:r>
            <a:endParaRPr b="1"/>
          </a:p>
          <a:p>
            <a:pPr marL="457200" marR="0" lvl="0" indent="-317500" algn="l" rtl="0">
              <a:lnSpc>
                <a:spcPct val="100000"/>
              </a:lnSpc>
              <a:spcBef>
                <a:spcPts val="0"/>
              </a:spcBef>
              <a:spcAft>
                <a:spcPts val="0"/>
              </a:spcAft>
              <a:buSzPts val="1400"/>
              <a:buAutoNum type="arabicPeriod"/>
            </a:pPr>
            <a:r>
              <a:rPr lang="en-US" b="1"/>
              <a:t>DOB/GENDER: </a:t>
            </a:r>
            <a:r>
              <a:rPr lang="en-US"/>
              <a:t>For the primary applicant what is their/your DOB and Gender? </a:t>
            </a:r>
            <a:endParaRPr b="1"/>
          </a:p>
          <a:p>
            <a:pPr marL="457200" marR="0" lvl="0" indent="-317500" algn="l" rtl="0">
              <a:lnSpc>
                <a:spcPct val="100000"/>
              </a:lnSpc>
              <a:spcBef>
                <a:spcPts val="0"/>
              </a:spcBef>
              <a:spcAft>
                <a:spcPts val="0"/>
              </a:spcAft>
              <a:buSzPts val="1400"/>
              <a:buAutoNum type="arabicPeriod"/>
            </a:pPr>
            <a:r>
              <a:rPr lang="en-US" b="1"/>
              <a:t>TOBACCO: </a:t>
            </a:r>
            <a:r>
              <a:rPr lang="en-US"/>
              <a:t>Tobacco user?</a:t>
            </a:r>
            <a:endParaRPr b="1"/>
          </a:p>
          <a:p>
            <a:pPr marL="457200" marR="0" lvl="0" indent="-317500" algn="l" rtl="0">
              <a:lnSpc>
                <a:spcPct val="100000"/>
              </a:lnSpc>
              <a:spcBef>
                <a:spcPts val="0"/>
              </a:spcBef>
              <a:spcAft>
                <a:spcPts val="0"/>
              </a:spcAft>
              <a:buSzPts val="1400"/>
              <a:buAutoNum type="arabicPeriod"/>
            </a:pPr>
            <a:r>
              <a:rPr lang="en-US" b="1"/>
              <a:t>MEDS: </a:t>
            </a:r>
            <a:r>
              <a:rPr lang="en-US"/>
              <a:t>Do you have any medications that you need me to make sure are covered?</a:t>
            </a:r>
            <a:endParaRPr/>
          </a:p>
          <a:p>
            <a:pPr marL="457200" marR="0" lvl="0" indent="-317500" algn="l" rtl="0">
              <a:lnSpc>
                <a:spcPct val="100000"/>
              </a:lnSpc>
              <a:spcBef>
                <a:spcPts val="0"/>
              </a:spcBef>
              <a:spcAft>
                <a:spcPts val="0"/>
              </a:spcAft>
              <a:buSzPts val="1400"/>
              <a:buAutoNum type="arabicPeriod"/>
            </a:pPr>
            <a:r>
              <a:rPr lang="en-US" b="1"/>
              <a:t>DOCTORS: </a:t>
            </a:r>
            <a:r>
              <a:rPr lang="en-US"/>
              <a:t>Do you have any particular doctors that you need me to make sure are covered?</a:t>
            </a:r>
            <a:r>
              <a:rPr lang="en-US" b="1"/>
              <a:t> (YES) </a:t>
            </a:r>
            <a:r>
              <a:rPr lang="en-US"/>
              <a:t>How do you spell their first and last name and what city do they practice in? </a:t>
            </a:r>
            <a:r>
              <a:rPr lang="en-US" b="1"/>
              <a:t>(Lookup and verify street address)</a:t>
            </a:r>
            <a:endParaRPr b="1"/>
          </a:p>
          <a:p>
            <a:pPr marL="457200" marR="0" lvl="0" indent="-317500" algn="l" rtl="0">
              <a:lnSpc>
                <a:spcPct val="100000"/>
              </a:lnSpc>
              <a:spcBef>
                <a:spcPts val="0"/>
              </a:spcBef>
              <a:spcAft>
                <a:spcPts val="0"/>
              </a:spcAft>
              <a:buSzPts val="1400"/>
              <a:buAutoNum type="arabicPeriod"/>
            </a:pPr>
            <a:r>
              <a:rPr lang="en-US" b="1"/>
              <a:t>ANNUAL VISITS: </a:t>
            </a:r>
            <a:r>
              <a:rPr lang="en-US"/>
              <a:t>How many times per year do you see a doctor?</a:t>
            </a:r>
            <a:endParaRPr/>
          </a:p>
          <a:p>
            <a:pPr marL="0" marR="0" lvl="0" indent="0" algn="l" rtl="0">
              <a:lnSpc>
                <a:spcPct val="100000"/>
              </a:lnSpc>
              <a:spcBef>
                <a:spcPts val="0"/>
              </a:spcBef>
              <a:spcAft>
                <a:spcPts val="0"/>
              </a:spcAft>
              <a:buNone/>
            </a:pPr>
            <a:endParaRPr/>
          </a:p>
        </p:txBody>
      </p:sp>
      <p:sp>
        <p:nvSpPr>
          <p:cNvPr id="920" name="Google Shape;920;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Calibri"/>
                <a:ea typeface="Calibri"/>
                <a:cs typeface="Calibri"/>
                <a:sym typeface="Calibri"/>
              </a:rPr>
              <a:t>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9"/>
        <p:cNvGrpSpPr/>
        <p:nvPr/>
      </p:nvGrpSpPr>
      <p:grpSpPr>
        <a:xfrm>
          <a:off x="0" y="0"/>
          <a:ext cx="0" cy="0"/>
          <a:chOff x="0" y="0"/>
          <a:chExt cx="0" cy="0"/>
        </a:xfrm>
      </p:grpSpPr>
      <p:sp>
        <p:nvSpPr>
          <p:cNvPr id="930" name="Google Shape;930;g39e1a7c1800_4_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1" name="Google Shape;931;g39e1a7c1800_4_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b="1"/>
              <a:t>INTRO</a:t>
            </a:r>
            <a:endParaRPr b="1"/>
          </a:p>
          <a:p>
            <a:pPr marL="0" marR="0" lvl="0" indent="0" algn="l" rtl="0">
              <a:lnSpc>
                <a:spcPct val="100000"/>
              </a:lnSpc>
              <a:spcBef>
                <a:spcPts val="0"/>
              </a:spcBef>
              <a:spcAft>
                <a:spcPts val="0"/>
              </a:spcAft>
              <a:buNone/>
            </a:pPr>
            <a:r>
              <a:rPr lang="en-US"/>
              <a:t>Hey (Lead Name), it’s (Your Name). Thank you so much for taking the time to speak with me today, I really do appreciate that.</a:t>
            </a:r>
            <a:endParaRPr/>
          </a:p>
          <a:p>
            <a:pPr marL="0" marR="0" lvl="0" indent="0" algn="l" rtl="0">
              <a:lnSpc>
                <a:spcPct val="100000"/>
              </a:lnSpc>
              <a:spcBef>
                <a:spcPts val="0"/>
              </a:spcBef>
              <a:spcAft>
                <a:spcPts val="0"/>
              </a:spcAft>
              <a:buNone/>
            </a:pPr>
            <a:r>
              <a:rPr lang="en-US"/>
              <a:t>Okay great, so talk to me, what has you looking for coverage - did you recently have a job a change or what’s going on?</a:t>
            </a:r>
            <a:endParaRPr/>
          </a:p>
          <a:p>
            <a:pPr marL="0" marR="0" lvl="0" indent="0" algn="l" rtl="0">
              <a:lnSpc>
                <a:spcPct val="100000"/>
              </a:lnSpc>
              <a:spcBef>
                <a:spcPts val="0"/>
              </a:spcBef>
              <a:spcAft>
                <a:spcPts val="0"/>
              </a:spcAft>
              <a:buNone/>
            </a:pPr>
            <a:r>
              <a:rPr lang="en-US" b="1"/>
              <a:t>----------------------------------------------------------------------------------------------------------------------------------------------------------------------------</a:t>
            </a:r>
            <a:endParaRPr b="1"/>
          </a:p>
          <a:p>
            <a:pPr marL="0" marR="0" lvl="0" indent="0" algn="l" rtl="0">
              <a:lnSpc>
                <a:spcPct val="100000"/>
              </a:lnSpc>
              <a:spcBef>
                <a:spcPts val="0"/>
              </a:spcBef>
              <a:spcAft>
                <a:spcPts val="0"/>
              </a:spcAft>
              <a:buNone/>
            </a:pPr>
            <a:r>
              <a:rPr lang="en-US" b="1"/>
              <a:t>(JOB CHANGE)</a:t>
            </a:r>
            <a:endParaRPr b="1"/>
          </a:p>
          <a:p>
            <a:pPr marL="0" marR="0" lvl="0" indent="0" algn="l" rtl="0">
              <a:lnSpc>
                <a:spcPct val="100000"/>
              </a:lnSpc>
              <a:spcBef>
                <a:spcPts val="0"/>
              </a:spcBef>
              <a:spcAft>
                <a:spcPts val="0"/>
              </a:spcAft>
              <a:buNone/>
            </a:pPr>
            <a:r>
              <a:rPr lang="en-US"/>
              <a:t>I'm assuming you lost your retirement plan as well right?</a:t>
            </a:r>
            <a:endParaRPr/>
          </a:p>
          <a:p>
            <a:pPr marL="0" marR="0" lvl="0" indent="0" algn="l" rtl="0">
              <a:lnSpc>
                <a:spcPct val="100000"/>
              </a:lnSpc>
              <a:spcBef>
                <a:spcPts val="0"/>
              </a:spcBef>
              <a:spcAft>
                <a:spcPts val="0"/>
              </a:spcAft>
              <a:buNone/>
            </a:pPr>
            <a:endParaRPr b="1"/>
          </a:p>
          <a:p>
            <a:pPr marL="0" marR="0" lvl="0" indent="0" algn="l" rtl="0">
              <a:lnSpc>
                <a:spcPct val="100000"/>
              </a:lnSpc>
              <a:spcBef>
                <a:spcPts val="0"/>
              </a:spcBef>
              <a:spcAft>
                <a:spcPts val="0"/>
              </a:spcAft>
              <a:buNone/>
            </a:pPr>
            <a:r>
              <a:rPr lang="en-US" b="1"/>
              <a:t>(ROLL-OVER)</a:t>
            </a:r>
            <a:endParaRPr b="1"/>
          </a:p>
          <a:p>
            <a:pPr marL="0" marR="0" lvl="0" indent="0" algn="l" rtl="0">
              <a:lnSpc>
                <a:spcPct val="100000"/>
              </a:lnSpc>
              <a:spcBef>
                <a:spcPts val="0"/>
              </a:spcBef>
              <a:spcAft>
                <a:spcPts val="0"/>
              </a:spcAft>
              <a:buNone/>
            </a:pPr>
            <a:r>
              <a:rPr lang="en-US"/>
              <a:t>Okay got it. We'll focus on your health insurance right now, however just so you are aware - when it comes to losing employer coverage, Health Insurance &amp; Retirement Plans go hand in hand &amp; it’s really important to make sure we get you back in control of that account. The easiest way I can explain it is this - whenever you break up with your boyfriend or girlfriend, the last thing you are going to do is leave your money at your ex's house, right? Exactly, it’s the same with your retirement account. Let's get back to your health and we can take care of this after.</a:t>
            </a:r>
            <a:endParaRPr/>
          </a:p>
          <a:p>
            <a:pPr marL="0" marR="0" lvl="0" indent="0" algn="l" rtl="0">
              <a:lnSpc>
                <a:spcPct val="100000"/>
              </a:lnSpc>
              <a:spcBef>
                <a:spcPts val="0"/>
              </a:spcBef>
              <a:spcAft>
                <a:spcPts val="0"/>
              </a:spcAft>
              <a:buNone/>
            </a:pPr>
            <a:endParaRPr/>
          </a:p>
          <a:p>
            <a:pPr marL="0" marR="0" lvl="0" indent="0" algn="l" rtl="0">
              <a:lnSpc>
                <a:spcPct val="100000"/>
              </a:lnSpc>
              <a:spcBef>
                <a:spcPts val="0"/>
              </a:spcBef>
              <a:spcAft>
                <a:spcPts val="0"/>
              </a:spcAft>
              <a:buNone/>
            </a:pPr>
            <a:r>
              <a:rPr lang="en-US"/>
              <a:t>And did you have Life Insurance with your previous employer?</a:t>
            </a:r>
            <a:endParaRPr/>
          </a:p>
          <a:p>
            <a:pPr marL="0" lvl="0" indent="0" algn="l" rtl="0">
              <a:spcBef>
                <a:spcPts val="0"/>
              </a:spcBef>
              <a:spcAft>
                <a:spcPts val="0"/>
              </a:spcAft>
              <a:buNone/>
            </a:pPr>
            <a:r>
              <a:rPr lang="en-US" b="1"/>
              <a:t>----------------------------------------------------------------------------------------------------------------------------------------------------------------------------</a:t>
            </a:r>
            <a:endParaRPr b="1"/>
          </a:p>
          <a:p>
            <a:pPr marL="0" lvl="0" indent="0" algn="l" rtl="0">
              <a:spcBef>
                <a:spcPts val="0"/>
              </a:spcBef>
              <a:spcAft>
                <a:spcPts val="0"/>
              </a:spcAft>
              <a:buNone/>
            </a:pPr>
            <a:r>
              <a:rPr lang="en-US" b="1"/>
              <a:t>PURPOSE OF CALL</a:t>
            </a:r>
            <a:endParaRPr b="1"/>
          </a:p>
          <a:p>
            <a:pPr marL="0" lvl="0" indent="0" algn="l" rtl="0">
              <a:spcBef>
                <a:spcPts val="0"/>
              </a:spcBef>
              <a:spcAft>
                <a:spcPts val="0"/>
              </a:spcAft>
              <a:buNone/>
            </a:pPr>
            <a:r>
              <a:rPr lang="en-US"/>
              <a:t>I’m going to ask you a few questions and make sure we have all the correct information, and then I’ll run a quick report that will allow us to simply customize a plan together, that way we can make sure you won’t be overpaying for anything you don’t need.</a:t>
            </a:r>
            <a:endParaRPr/>
          </a:p>
          <a:p>
            <a:pPr marL="0" lvl="0" indent="0" algn="l" rtl="0">
              <a:spcBef>
                <a:spcPts val="0"/>
              </a:spcBef>
              <a:spcAft>
                <a:spcPts val="0"/>
              </a:spcAft>
              <a:buNone/>
            </a:pPr>
            <a:endParaRPr/>
          </a:p>
          <a:p>
            <a:pPr marL="0" lvl="0" indent="0" algn="l" rtl="0">
              <a:spcBef>
                <a:spcPts val="0"/>
              </a:spcBef>
              <a:spcAft>
                <a:spcPts val="0"/>
              </a:spcAft>
              <a:buNone/>
            </a:pPr>
            <a:r>
              <a:rPr lang="en-US"/>
              <a:t>Just so you are aware, there are two types of Health Insurance plans an individual can buy - Marketplace or Private Insurance.Do you know the difference between the two?... </a:t>
            </a:r>
            <a:endParaRPr/>
          </a:p>
          <a:p>
            <a:pPr marL="0" lvl="0" indent="0" algn="l" rtl="0">
              <a:spcBef>
                <a:spcPts val="0"/>
              </a:spcBef>
              <a:spcAft>
                <a:spcPts val="0"/>
              </a:spcAft>
              <a:buNone/>
            </a:pPr>
            <a:r>
              <a:rPr lang="en-US"/>
              <a:t>To make it simple, Marketplace plans give better rates based off of income, and Private Insurance gives better rates based off of Health. So we'll first start with seeing if we can get you qualified for a Marketplace policy, then we'll compare prices with Private Insurance to see which route we should go.</a:t>
            </a:r>
            <a:endParaRPr/>
          </a:p>
          <a:p>
            <a:pPr marL="0" lvl="0" indent="0" algn="l" rtl="0">
              <a:spcBef>
                <a:spcPts val="0"/>
              </a:spcBef>
              <a:spcAft>
                <a:spcPts val="0"/>
              </a:spcAft>
              <a:buNone/>
            </a:pPr>
            <a:r>
              <a:rPr lang="en-US" b="1"/>
              <a:t>----------------------------------------------------------------------------------------------------------------------------------------------------------------------------</a:t>
            </a:r>
            <a:endParaRPr b="1"/>
          </a:p>
          <a:p>
            <a:pPr marL="0" lvl="0" indent="0" algn="l" rtl="0">
              <a:spcBef>
                <a:spcPts val="0"/>
              </a:spcBef>
              <a:spcAft>
                <a:spcPts val="0"/>
              </a:spcAft>
              <a:buNone/>
            </a:pPr>
            <a:r>
              <a:rPr lang="en-US" b="1"/>
              <a:t>HOUSEHOLD (INPUT INFO ABOVE)</a:t>
            </a:r>
            <a:endParaRPr b="1"/>
          </a:p>
          <a:p>
            <a:pPr marL="457200" marR="0" lvl="0" indent="-317500" algn="l" rtl="0">
              <a:lnSpc>
                <a:spcPct val="100000"/>
              </a:lnSpc>
              <a:spcBef>
                <a:spcPts val="0"/>
              </a:spcBef>
              <a:spcAft>
                <a:spcPts val="0"/>
              </a:spcAft>
              <a:buSzPts val="1400"/>
              <a:buAutoNum type="arabicPeriod"/>
            </a:pPr>
            <a:r>
              <a:rPr lang="en-US" b="1"/>
              <a:t>ZIP: </a:t>
            </a:r>
            <a:r>
              <a:rPr lang="en-US"/>
              <a:t>What is your current zip code?</a:t>
            </a:r>
            <a:endParaRPr/>
          </a:p>
          <a:p>
            <a:pPr marL="457200" marR="0" lvl="0" indent="-317500" algn="l" rtl="0">
              <a:lnSpc>
                <a:spcPct val="100000"/>
              </a:lnSpc>
              <a:spcBef>
                <a:spcPts val="0"/>
              </a:spcBef>
              <a:spcAft>
                <a:spcPts val="0"/>
              </a:spcAft>
              <a:buSzPts val="1400"/>
              <a:buAutoNum type="arabicPeriod"/>
            </a:pPr>
            <a:r>
              <a:rPr lang="en-US" b="1"/>
              <a:t>HOUSEHOLD SIZE: </a:t>
            </a:r>
            <a:r>
              <a:rPr lang="en-US"/>
              <a:t>How many people are your household, regardless of whether they need coverage or not?</a:t>
            </a:r>
            <a:endParaRPr/>
          </a:p>
          <a:p>
            <a:pPr marL="457200" marR="0" lvl="0" indent="-317500" algn="l" rtl="0">
              <a:lnSpc>
                <a:spcPct val="100000"/>
              </a:lnSpc>
              <a:spcBef>
                <a:spcPts val="0"/>
              </a:spcBef>
              <a:spcAft>
                <a:spcPts val="0"/>
              </a:spcAft>
              <a:buSzPts val="1400"/>
              <a:buAutoNum type="arabicPeriod"/>
            </a:pPr>
            <a:r>
              <a:rPr lang="en-US" b="1"/>
              <a:t>INCOME: </a:t>
            </a:r>
            <a:r>
              <a:rPr lang="en-US"/>
              <a:t>What was your household income for 2025 and do you expect it to be the same for 2026?</a:t>
            </a:r>
            <a:endParaRPr/>
          </a:p>
          <a:p>
            <a:pPr marL="457200" marR="0" lvl="0" indent="-317500" algn="l" rtl="0">
              <a:lnSpc>
                <a:spcPct val="100000"/>
              </a:lnSpc>
              <a:spcBef>
                <a:spcPts val="0"/>
              </a:spcBef>
              <a:spcAft>
                <a:spcPts val="0"/>
              </a:spcAft>
              <a:buSzPts val="1400"/>
              <a:buAutoNum type="arabicPeriod"/>
            </a:pPr>
            <a:r>
              <a:rPr lang="en-US" b="1"/>
              <a:t>APPLICANTS: </a:t>
            </a:r>
            <a:r>
              <a:rPr lang="en-US"/>
              <a:t>How many people do you need coverage for?</a:t>
            </a:r>
            <a:endParaRPr b="1"/>
          </a:p>
          <a:p>
            <a:pPr marL="457200" marR="0" lvl="0" indent="-317500" algn="l" rtl="0">
              <a:lnSpc>
                <a:spcPct val="100000"/>
              </a:lnSpc>
              <a:spcBef>
                <a:spcPts val="0"/>
              </a:spcBef>
              <a:spcAft>
                <a:spcPts val="0"/>
              </a:spcAft>
              <a:buSzPts val="1400"/>
              <a:buAutoNum type="arabicPeriod"/>
            </a:pPr>
            <a:r>
              <a:rPr lang="en-US" b="1"/>
              <a:t>DOB/GENDER: </a:t>
            </a:r>
            <a:r>
              <a:rPr lang="en-US"/>
              <a:t>For the primary applicant what is their/your DOB and Gender? </a:t>
            </a:r>
            <a:endParaRPr b="1"/>
          </a:p>
          <a:p>
            <a:pPr marL="457200" marR="0" lvl="0" indent="-317500" algn="l" rtl="0">
              <a:lnSpc>
                <a:spcPct val="100000"/>
              </a:lnSpc>
              <a:spcBef>
                <a:spcPts val="0"/>
              </a:spcBef>
              <a:spcAft>
                <a:spcPts val="0"/>
              </a:spcAft>
              <a:buSzPts val="1400"/>
              <a:buAutoNum type="arabicPeriod"/>
            </a:pPr>
            <a:r>
              <a:rPr lang="en-US" b="1"/>
              <a:t>TOBACCO: </a:t>
            </a:r>
            <a:r>
              <a:rPr lang="en-US"/>
              <a:t>Tobacco user?</a:t>
            </a:r>
            <a:endParaRPr b="1"/>
          </a:p>
          <a:p>
            <a:pPr marL="457200" marR="0" lvl="0" indent="-317500" algn="l" rtl="0">
              <a:lnSpc>
                <a:spcPct val="100000"/>
              </a:lnSpc>
              <a:spcBef>
                <a:spcPts val="0"/>
              </a:spcBef>
              <a:spcAft>
                <a:spcPts val="0"/>
              </a:spcAft>
              <a:buSzPts val="1400"/>
              <a:buAutoNum type="arabicPeriod"/>
            </a:pPr>
            <a:r>
              <a:rPr lang="en-US" b="1"/>
              <a:t>MEDS: </a:t>
            </a:r>
            <a:r>
              <a:rPr lang="en-US"/>
              <a:t>Do you have any medications that you need me to make sure are covered?</a:t>
            </a:r>
            <a:endParaRPr/>
          </a:p>
          <a:p>
            <a:pPr marL="457200" marR="0" lvl="0" indent="-317500" algn="l" rtl="0">
              <a:lnSpc>
                <a:spcPct val="100000"/>
              </a:lnSpc>
              <a:spcBef>
                <a:spcPts val="0"/>
              </a:spcBef>
              <a:spcAft>
                <a:spcPts val="0"/>
              </a:spcAft>
              <a:buSzPts val="1400"/>
              <a:buAutoNum type="arabicPeriod"/>
            </a:pPr>
            <a:r>
              <a:rPr lang="en-US" b="1"/>
              <a:t>DOCTORS: </a:t>
            </a:r>
            <a:r>
              <a:rPr lang="en-US"/>
              <a:t>Do you have any particular doctors that you need me to make sure are covered?</a:t>
            </a:r>
            <a:r>
              <a:rPr lang="en-US" b="1"/>
              <a:t> (YES) </a:t>
            </a:r>
            <a:r>
              <a:rPr lang="en-US"/>
              <a:t>How do you spell their first and last name and what city do they practice in? </a:t>
            </a:r>
            <a:r>
              <a:rPr lang="en-US" b="1"/>
              <a:t>(Lookup and verify street address)</a:t>
            </a:r>
            <a:endParaRPr b="1"/>
          </a:p>
          <a:p>
            <a:pPr marL="457200" marR="0" lvl="0" indent="-317500" algn="l" rtl="0">
              <a:lnSpc>
                <a:spcPct val="100000"/>
              </a:lnSpc>
              <a:spcBef>
                <a:spcPts val="0"/>
              </a:spcBef>
              <a:spcAft>
                <a:spcPts val="0"/>
              </a:spcAft>
              <a:buSzPts val="1400"/>
              <a:buAutoNum type="arabicPeriod"/>
            </a:pPr>
            <a:r>
              <a:rPr lang="en-US" b="1"/>
              <a:t>ANNUAL VISITS: </a:t>
            </a:r>
            <a:r>
              <a:rPr lang="en-US"/>
              <a:t>How many times per year do you see a doctor?</a:t>
            </a:r>
            <a:endParaRPr/>
          </a:p>
          <a:p>
            <a:pPr marL="0" marR="0" lvl="0" indent="0" algn="l" rtl="0">
              <a:lnSpc>
                <a:spcPct val="100000"/>
              </a:lnSpc>
              <a:spcBef>
                <a:spcPts val="0"/>
              </a:spcBef>
              <a:spcAft>
                <a:spcPts val="0"/>
              </a:spcAft>
              <a:buNone/>
            </a:pPr>
            <a:endParaRPr/>
          </a:p>
        </p:txBody>
      </p:sp>
      <p:sp>
        <p:nvSpPr>
          <p:cNvPr id="932" name="Google Shape;932;g39e1a7c1800_4_1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Calibri"/>
                <a:ea typeface="Calibri"/>
                <a:cs typeface="Calibri"/>
                <a:sym typeface="Calibri"/>
              </a:rPr>
              <a:t>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1"/>
        <p:cNvGrpSpPr/>
        <p:nvPr/>
      </p:nvGrpSpPr>
      <p:grpSpPr>
        <a:xfrm>
          <a:off x="0" y="0"/>
          <a:ext cx="0" cy="0"/>
          <a:chOff x="0" y="0"/>
          <a:chExt cx="0" cy="0"/>
        </a:xfrm>
      </p:grpSpPr>
      <p:sp>
        <p:nvSpPr>
          <p:cNvPr id="942" name="Google Shape;942;g39c49391c9e_0_1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3" name="Google Shape;943;g39c49391c9e_0_15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chemeClr val="dk1"/>
              </a:buClr>
              <a:buSzPts val="1400"/>
              <a:buFont typeface="Calibri"/>
              <a:buNone/>
            </a:pPr>
            <a:endParaRPr/>
          </a:p>
        </p:txBody>
      </p:sp>
      <p:sp>
        <p:nvSpPr>
          <p:cNvPr id="944" name="Google Shape;944;g39c49391c9e_0_15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Calibri"/>
                <a:ea typeface="Calibri"/>
                <a:cs typeface="Calibri"/>
                <a:sym typeface="Calibri"/>
              </a:rPr>
              <a:t>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4"/>
        <p:cNvGrpSpPr/>
        <p:nvPr/>
      </p:nvGrpSpPr>
      <p:grpSpPr>
        <a:xfrm>
          <a:off x="0" y="0"/>
          <a:ext cx="0" cy="0"/>
          <a:chOff x="0" y="0"/>
          <a:chExt cx="0" cy="0"/>
        </a:xfrm>
      </p:grpSpPr>
      <p:sp>
        <p:nvSpPr>
          <p:cNvPr id="955" name="Google Shape;955;g39c49391c9e_0_28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956" name="Google Shape;956;g39c49391c9e_0_2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3"/>
        <p:cNvGrpSpPr/>
        <p:nvPr/>
      </p:nvGrpSpPr>
      <p:grpSpPr>
        <a:xfrm>
          <a:off x="0" y="0"/>
          <a:ext cx="0" cy="0"/>
          <a:chOff x="0" y="0"/>
          <a:chExt cx="0" cy="0"/>
        </a:xfrm>
      </p:grpSpPr>
      <p:sp>
        <p:nvSpPr>
          <p:cNvPr id="964" name="Google Shape;96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5" name="Google Shape;965;p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966" name="Google Shape;966;p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8</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4"/>
        <p:cNvGrpSpPr/>
        <p:nvPr/>
      </p:nvGrpSpPr>
      <p:grpSpPr>
        <a:xfrm>
          <a:off x="0" y="0"/>
          <a:ext cx="0" cy="0"/>
          <a:chOff x="0" y="0"/>
          <a:chExt cx="0" cy="0"/>
        </a:xfrm>
      </p:grpSpPr>
      <p:sp>
        <p:nvSpPr>
          <p:cNvPr id="975" name="Google Shape;97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6" name="Google Shape;976;p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977" name="Google Shape;977;p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9</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lt1"/>
              </a:buClr>
              <a:buSzPts val="2400"/>
              <a:buNone/>
              <a:defRPr sz="2400"/>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a:endParaRPr/>
          </a:p>
        </p:txBody>
      </p:sp>
      <p:sp>
        <p:nvSpPr>
          <p:cNvPr id="18" name="Google Shape;18;p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bg>
      <p:bgPr>
        <a:solidFill>
          <a:schemeClr val="dk1"/>
        </a:solidFill>
        <a:effectLst/>
      </p:bgPr>
    </p:bg>
    <p:spTree>
      <p:nvGrpSpPr>
        <p:cNvPr id="1" name="Shape 89"/>
        <p:cNvGrpSpPr/>
        <p:nvPr/>
      </p:nvGrpSpPr>
      <p:grpSpPr>
        <a:xfrm>
          <a:off x="0" y="0"/>
          <a:ext cx="0" cy="0"/>
          <a:chOff x="0" y="0"/>
          <a:chExt cx="0" cy="0"/>
        </a:xfrm>
      </p:grpSpPr>
      <p:sp>
        <p:nvSpPr>
          <p:cNvPr id="90" name="Google Shape;90;p12"/>
          <p:cNvSpPr txBox="1">
            <a:spLocks noGrp="1"/>
          </p:cNvSpPr>
          <p:nvPr>
            <p:ph type="title"/>
          </p:nvPr>
        </p:nvSpPr>
        <p:spPr>
          <a:xfrm>
            <a:off x="1154954" y="973668"/>
            <a:ext cx="8761500" cy="707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lt2"/>
              </a:buClr>
              <a:buSzPts val="3600"/>
              <a:buFont typeface="Century Gothic"/>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12"/>
          <p:cNvSpPr txBox="1">
            <a:spLocks noGrp="1"/>
          </p:cNvSpPr>
          <p:nvPr>
            <p:ph type="body" idx="1"/>
          </p:nvPr>
        </p:nvSpPr>
        <p:spPr>
          <a:xfrm>
            <a:off x="1154954" y="2603500"/>
            <a:ext cx="4825200" cy="576300"/>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20"/>
              <a:buNone/>
              <a:defRPr sz="2400" b="0">
                <a:solidFill>
                  <a:schemeClr val="accent1"/>
                </a:solidFill>
              </a:defRPr>
            </a:lvl1pPr>
            <a:lvl2pPr marL="914400" lvl="1" indent="-228600" algn="l">
              <a:lnSpc>
                <a:spcPct val="100000"/>
              </a:lnSpc>
              <a:spcBef>
                <a:spcPts val="1000"/>
              </a:spcBef>
              <a:spcAft>
                <a:spcPts val="0"/>
              </a:spcAft>
              <a:buSzPts val="1600"/>
              <a:buNone/>
              <a:defRPr sz="2000" b="1"/>
            </a:lvl2pPr>
            <a:lvl3pPr marL="1371600" lvl="2" indent="-228600" algn="l">
              <a:lnSpc>
                <a:spcPct val="100000"/>
              </a:lnSpc>
              <a:spcBef>
                <a:spcPts val="1000"/>
              </a:spcBef>
              <a:spcAft>
                <a:spcPts val="0"/>
              </a:spcAft>
              <a:buSzPts val="1440"/>
              <a:buNone/>
              <a:defRPr sz="1800" b="1"/>
            </a:lvl3pPr>
            <a:lvl4pPr marL="1828800" lvl="3" indent="-228600" algn="l">
              <a:lnSpc>
                <a:spcPct val="100000"/>
              </a:lnSpc>
              <a:spcBef>
                <a:spcPts val="1000"/>
              </a:spcBef>
              <a:spcAft>
                <a:spcPts val="0"/>
              </a:spcAft>
              <a:buSzPts val="1280"/>
              <a:buNone/>
              <a:defRPr sz="1600" b="1"/>
            </a:lvl4pPr>
            <a:lvl5pPr marL="2286000" lvl="4" indent="-228600" algn="l">
              <a:lnSpc>
                <a:spcPct val="100000"/>
              </a:lnSpc>
              <a:spcBef>
                <a:spcPts val="1000"/>
              </a:spcBef>
              <a:spcAft>
                <a:spcPts val="0"/>
              </a:spcAft>
              <a:buSzPts val="1280"/>
              <a:buNone/>
              <a:defRPr sz="1600" b="1"/>
            </a:lvl5pPr>
            <a:lvl6pPr marL="2743200" lvl="5" indent="-228600" algn="l">
              <a:lnSpc>
                <a:spcPct val="100000"/>
              </a:lnSpc>
              <a:spcBef>
                <a:spcPts val="1000"/>
              </a:spcBef>
              <a:spcAft>
                <a:spcPts val="0"/>
              </a:spcAft>
              <a:buSzPts val="1280"/>
              <a:buNone/>
              <a:defRPr sz="1600" b="1"/>
            </a:lvl6pPr>
            <a:lvl7pPr marL="3200400" lvl="6" indent="-228600" algn="l">
              <a:lnSpc>
                <a:spcPct val="100000"/>
              </a:lnSpc>
              <a:spcBef>
                <a:spcPts val="1000"/>
              </a:spcBef>
              <a:spcAft>
                <a:spcPts val="0"/>
              </a:spcAft>
              <a:buSzPts val="1280"/>
              <a:buNone/>
              <a:defRPr sz="1600" b="1"/>
            </a:lvl7pPr>
            <a:lvl8pPr marL="3657600" lvl="7" indent="-228600" algn="l">
              <a:lnSpc>
                <a:spcPct val="100000"/>
              </a:lnSpc>
              <a:spcBef>
                <a:spcPts val="1000"/>
              </a:spcBef>
              <a:spcAft>
                <a:spcPts val="0"/>
              </a:spcAft>
              <a:buSzPts val="1280"/>
              <a:buNone/>
              <a:defRPr sz="1600" b="1"/>
            </a:lvl8pPr>
            <a:lvl9pPr marL="4114800" lvl="8" indent="-228600" algn="l">
              <a:lnSpc>
                <a:spcPct val="100000"/>
              </a:lnSpc>
              <a:spcBef>
                <a:spcPts val="1000"/>
              </a:spcBef>
              <a:spcAft>
                <a:spcPts val="0"/>
              </a:spcAft>
              <a:buSzPts val="1280"/>
              <a:buNone/>
              <a:defRPr sz="1600" b="1"/>
            </a:lvl9pPr>
          </a:lstStyle>
          <a:p>
            <a:endParaRPr/>
          </a:p>
        </p:txBody>
      </p:sp>
      <p:sp>
        <p:nvSpPr>
          <p:cNvPr id="92" name="Google Shape;92;p12"/>
          <p:cNvSpPr txBox="1">
            <a:spLocks noGrp="1"/>
          </p:cNvSpPr>
          <p:nvPr>
            <p:ph type="body" idx="2"/>
          </p:nvPr>
        </p:nvSpPr>
        <p:spPr>
          <a:xfrm>
            <a:off x="1154954" y="3179762"/>
            <a:ext cx="4825200" cy="2840100"/>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93" name="Google Shape;93;p12"/>
          <p:cNvSpPr txBox="1">
            <a:spLocks noGrp="1"/>
          </p:cNvSpPr>
          <p:nvPr>
            <p:ph type="body" idx="3"/>
          </p:nvPr>
        </p:nvSpPr>
        <p:spPr>
          <a:xfrm>
            <a:off x="6208712" y="2603500"/>
            <a:ext cx="4825200" cy="576300"/>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20"/>
              <a:buNone/>
              <a:defRPr sz="2400" b="0">
                <a:solidFill>
                  <a:schemeClr val="accent1"/>
                </a:solidFill>
              </a:defRPr>
            </a:lvl1pPr>
            <a:lvl2pPr marL="914400" lvl="1" indent="-228600" algn="l">
              <a:lnSpc>
                <a:spcPct val="100000"/>
              </a:lnSpc>
              <a:spcBef>
                <a:spcPts val="1000"/>
              </a:spcBef>
              <a:spcAft>
                <a:spcPts val="0"/>
              </a:spcAft>
              <a:buSzPts val="1600"/>
              <a:buNone/>
              <a:defRPr sz="2000" b="1"/>
            </a:lvl2pPr>
            <a:lvl3pPr marL="1371600" lvl="2" indent="-228600" algn="l">
              <a:lnSpc>
                <a:spcPct val="100000"/>
              </a:lnSpc>
              <a:spcBef>
                <a:spcPts val="1000"/>
              </a:spcBef>
              <a:spcAft>
                <a:spcPts val="0"/>
              </a:spcAft>
              <a:buSzPts val="1440"/>
              <a:buNone/>
              <a:defRPr sz="1800" b="1"/>
            </a:lvl3pPr>
            <a:lvl4pPr marL="1828800" lvl="3" indent="-228600" algn="l">
              <a:lnSpc>
                <a:spcPct val="100000"/>
              </a:lnSpc>
              <a:spcBef>
                <a:spcPts val="1000"/>
              </a:spcBef>
              <a:spcAft>
                <a:spcPts val="0"/>
              </a:spcAft>
              <a:buSzPts val="1280"/>
              <a:buNone/>
              <a:defRPr sz="1600" b="1"/>
            </a:lvl4pPr>
            <a:lvl5pPr marL="2286000" lvl="4" indent="-228600" algn="l">
              <a:lnSpc>
                <a:spcPct val="100000"/>
              </a:lnSpc>
              <a:spcBef>
                <a:spcPts val="1000"/>
              </a:spcBef>
              <a:spcAft>
                <a:spcPts val="0"/>
              </a:spcAft>
              <a:buSzPts val="1280"/>
              <a:buNone/>
              <a:defRPr sz="1600" b="1"/>
            </a:lvl5pPr>
            <a:lvl6pPr marL="2743200" lvl="5" indent="-228600" algn="l">
              <a:lnSpc>
                <a:spcPct val="100000"/>
              </a:lnSpc>
              <a:spcBef>
                <a:spcPts val="1000"/>
              </a:spcBef>
              <a:spcAft>
                <a:spcPts val="0"/>
              </a:spcAft>
              <a:buSzPts val="1280"/>
              <a:buNone/>
              <a:defRPr sz="1600" b="1"/>
            </a:lvl6pPr>
            <a:lvl7pPr marL="3200400" lvl="6" indent="-228600" algn="l">
              <a:lnSpc>
                <a:spcPct val="100000"/>
              </a:lnSpc>
              <a:spcBef>
                <a:spcPts val="1000"/>
              </a:spcBef>
              <a:spcAft>
                <a:spcPts val="0"/>
              </a:spcAft>
              <a:buSzPts val="1280"/>
              <a:buNone/>
              <a:defRPr sz="1600" b="1"/>
            </a:lvl7pPr>
            <a:lvl8pPr marL="3657600" lvl="7" indent="-228600" algn="l">
              <a:lnSpc>
                <a:spcPct val="100000"/>
              </a:lnSpc>
              <a:spcBef>
                <a:spcPts val="1000"/>
              </a:spcBef>
              <a:spcAft>
                <a:spcPts val="0"/>
              </a:spcAft>
              <a:buSzPts val="1280"/>
              <a:buNone/>
              <a:defRPr sz="1600" b="1"/>
            </a:lvl8pPr>
            <a:lvl9pPr marL="4114800" lvl="8" indent="-228600" algn="l">
              <a:lnSpc>
                <a:spcPct val="100000"/>
              </a:lnSpc>
              <a:spcBef>
                <a:spcPts val="1000"/>
              </a:spcBef>
              <a:spcAft>
                <a:spcPts val="0"/>
              </a:spcAft>
              <a:buSzPts val="1280"/>
              <a:buNone/>
              <a:defRPr sz="1600" b="1"/>
            </a:lvl9pPr>
          </a:lstStyle>
          <a:p>
            <a:endParaRPr/>
          </a:p>
        </p:txBody>
      </p:sp>
      <p:sp>
        <p:nvSpPr>
          <p:cNvPr id="94" name="Google Shape;94;p12"/>
          <p:cNvSpPr txBox="1">
            <a:spLocks noGrp="1"/>
          </p:cNvSpPr>
          <p:nvPr>
            <p:ph type="body" idx="4"/>
          </p:nvPr>
        </p:nvSpPr>
        <p:spPr>
          <a:xfrm>
            <a:off x="6208712" y="3179762"/>
            <a:ext cx="4825200" cy="2840100"/>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sz="1800"/>
            </a:lvl1pPr>
            <a:lvl2pPr marL="914400" lvl="1" indent="-309880" algn="l">
              <a:lnSpc>
                <a:spcPct val="100000"/>
              </a:lnSpc>
              <a:spcBef>
                <a:spcPts val="1000"/>
              </a:spcBef>
              <a:spcAft>
                <a:spcPts val="0"/>
              </a:spcAft>
              <a:buSzPts val="1280"/>
              <a:buChar char="►"/>
              <a:defRPr sz="1600"/>
            </a:lvl2pPr>
            <a:lvl3pPr marL="1371600" lvl="2" indent="-299719" algn="l">
              <a:lnSpc>
                <a:spcPct val="100000"/>
              </a:lnSpc>
              <a:spcBef>
                <a:spcPts val="1000"/>
              </a:spcBef>
              <a:spcAft>
                <a:spcPts val="0"/>
              </a:spcAft>
              <a:buSzPts val="1120"/>
              <a:buChar char="►"/>
              <a:defRPr sz="1400"/>
            </a:lvl3pPr>
            <a:lvl4pPr marL="1828800" lvl="3" indent="-289560" algn="l">
              <a:lnSpc>
                <a:spcPct val="100000"/>
              </a:lnSpc>
              <a:spcBef>
                <a:spcPts val="1000"/>
              </a:spcBef>
              <a:spcAft>
                <a:spcPts val="0"/>
              </a:spcAft>
              <a:buSzPts val="960"/>
              <a:buChar char="►"/>
              <a:defRPr sz="1200"/>
            </a:lvl4pPr>
            <a:lvl5pPr marL="2286000" lvl="4" indent="-289560" algn="l">
              <a:lnSpc>
                <a:spcPct val="100000"/>
              </a:lnSpc>
              <a:spcBef>
                <a:spcPts val="1000"/>
              </a:spcBef>
              <a:spcAft>
                <a:spcPts val="0"/>
              </a:spcAft>
              <a:buSzPts val="960"/>
              <a:buChar char="►"/>
              <a:defRPr sz="1200"/>
            </a:lvl5pPr>
            <a:lvl6pPr marL="2743200" lvl="5" indent="-289560" algn="l">
              <a:lnSpc>
                <a:spcPct val="100000"/>
              </a:lnSpc>
              <a:spcBef>
                <a:spcPts val="1000"/>
              </a:spcBef>
              <a:spcAft>
                <a:spcPts val="0"/>
              </a:spcAft>
              <a:buSzPts val="960"/>
              <a:buChar char="►"/>
              <a:defRPr sz="1200"/>
            </a:lvl6pPr>
            <a:lvl7pPr marL="3200400" lvl="6" indent="-289560" algn="l">
              <a:lnSpc>
                <a:spcPct val="100000"/>
              </a:lnSpc>
              <a:spcBef>
                <a:spcPts val="1000"/>
              </a:spcBef>
              <a:spcAft>
                <a:spcPts val="0"/>
              </a:spcAft>
              <a:buSzPts val="960"/>
              <a:buChar char="►"/>
              <a:defRPr sz="1200"/>
            </a:lvl7pPr>
            <a:lvl8pPr marL="3657600" lvl="7" indent="-289559" algn="l">
              <a:lnSpc>
                <a:spcPct val="100000"/>
              </a:lnSpc>
              <a:spcBef>
                <a:spcPts val="1000"/>
              </a:spcBef>
              <a:spcAft>
                <a:spcPts val="0"/>
              </a:spcAft>
              <a:buSzPts val="960"/>
              <a:buChar char="►"/>
              <a:defRPr sz="1200"/>
            </a:lvl8pPr>
            <a:lvl9pPr marL="4114800" lvl="8" indent="-289559" algn="l">
              <a:lnSpc>
                <a:spcPct val="100000"/>
              </a:lnSpc>
              <a:spcBef>
                <a:spcPts val="1000"/>
              </a:spcBef>
              <a:spcAft>
                <a:spcPts val="0"/>
              </a:spcAft>
              <a:buSzPts val="960"/>
              <a:buChar char="►"/>
              <a:defRPr sz="1200"/>
            </a:lvl9pPr>
          </a:lstStyle>
          <a:p>
            <a:endParaRPr/>
          </a:p>
        </p:txBody>
      </p:sp>
      <p:sp>
        <p:nvSpPr>
          <p:cNvPr id="95" name="Google Shape;95;p12"/>
          <p:cNvSpPr txBox="1">
            <a:spLocks noGrp="1"/>
          </p:cNvSpPr>
          <p:nvPr>
            <p:ph type="dt" idx="10"/>
          </p:nvPr>
        </p:nvSpPr>
        <p:spPr>
          <a:xfrm>
            <a:off x="10653104" y="6391838"/>
            <a:ext cx="990600" cy="3048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12"/>
          <p:cNvSpPr txBox="1">
            <a:spLocks noGrp="1"/>
          </p:cNvSpPr>
          <p:nvPr>
            <p:ph type="ftr" idx="11"/>
          </p:nvPr>
        </p:nvSpPr>
        <p:spPr>
          <a:xfrm>
            <a:off x="561110" y="6391838"/>
            <a:ext cx="3859800" cy="3048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12"/>
          <p:cNvSpPr txBox="1">
            <a:spLocks noGrp="1"/>
          </p:cNvSpPr>
          <p:nvPr>
            <p:ph type="sldNum" idx="12"/>
          </p:nvPr>
        </p:nvSpPr>
        <p:spPr>
          <a:xfrm>
            <a:off x="10352540" y="295729"/>
            <a:ext cx="838200" cy="7677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2800"/>
              <a:buFont typeface="Arial"/>
              <a:buNone/>
              <a:defRPr sz="28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2800"/>
              <a:buFont typeface="Arial"/>
              <a:buNone/>
              <a:defRPr sz="28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2800"/>
              <a:buFont typeface="Arial"/>
              <a:buNone/>
              <a:defRPr sz="28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2800"/>
              <a:buFont typeface="Arial"/>
              <a:buNone/>
              <a:defRPr sz="28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2800"/>
              <a:buFont typeface="Arial"/>
              <a:buNone/>
              <a:defRPr sz="28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2800"/>
              <a:buFont typeface="Arial"/>
              <a:buNone/>
              <a:defRPr sz="28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2800"/>
              <a:buFont typeface="Arial"/>
              <a:buNone/>
              <a:defRPr sz="28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2800"/>
              <a:buFont typeface="Arial"/>
              <a:buNone/>
              <a:defRPr sz="28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2800"/>
              <a:buFont typeface="Arial"/>
              <a:buNone/>
              <a:defRPr sz="28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8"/>
        <p:cNvGrpSpPr/>
        <p:nvPr/>
      </p:nvGrpSpPr>
      <p:grpSpPr>
        <a:xfrm>
          <a:off x="0" y="0"/>
          <a:ext cx="0" cy="0"/>
          <a:chOff x="0" y="0"/>
          <a:chExt cx="0" cy="0"/>
        </a:xfrm>
      </p:grpSpPr>
      <p:sp>
        <p:nvSpPr>
          <p:cNvPr id="99" name="Google Shape;99;p13"/>
          <p:cNvSpPr txBox="1">
            <a:spLocks noGrp="1"/>
          </p:cNvSpPr>
          <p:nvPr>
            <p:ph type="title"/>
          </p:nvPr>
        </p:nvSpPr>
        <p:spPr>
          <a:xfrm>
            <a:off x="1154954" y="973668"/>
            <a:ext cx="8761500" cy="707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l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p13"/>
          <p:cNvSpPr txBox="1">
            <a:spLocks noGrp="1"/>
          </p:cNvSpPr>
          <p:nvPr>
            <p:ph type="body" idx="1"/>
          </p:nvPr>
        </p:nvSpPr>
        <p:spPr>
          <a:xfrm>
            <a:off x="1154954" y="2603500"/>
            <a:ext cx="8825700" cy="3416400"/>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101" name="Google Shape;101;p13"/>
          <p:cNvSpPr txBox="1">
            <a:spLocks noGrp="1"/>
          </p:cNvSpPr>
          <p:nvPr>
            <p:ph type="dt" idx="10"/>
          </p:nvPr>
        </p:nvSpPr>
        <p:spPr>
          <a:xfrm>
            <a:off x="10653104" y="6391838"/>
            <a:ext cx="990600" cy="3048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13"/>
          <p:cNvSpPr txBox="1">
            <a:spLocks noGrp="1"/>
          </p:cNvSpPr>
          <p:nvPr>
            <p:ph type="ftr" idx="11"/>
          </p:nvPr>
        </p:nvSpPr>
        <p:spPr>
          <a:xfrm>
            <a:off x="561110" y="6391838"/>
            <a:ext cx="3859800" cy="3048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 name="Google Shape;103;p13"/>
          <p:cNvSpPr txBox="1">
            <a:spLocks noGrp="1"/>
          </p:cNvSpPr>
          <p:nvPr>
            <p:ph type="sldNum" idx="12"/>
          </p:nvPr>
        </p:nvSpPr>
        <p:spPr>
          <a:xfrm>
            <a:off x="10352540" y="295729"/>
            <a:ext cx="838200" cy="7677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2800"/>
              <a:buFont typeface="Arial"/>
              <a:buNone/>
              <a:defRPr sz="28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2800"/>
              <a:buFont typeface="Arial"/>
              <a:buNone/>
              <a:defRPr sz="28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2800"/>
              <a:buFont typeface="Arial"/>
              <a:buNone/>
              <a:defRPr sz="28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2800"/>
              <a:buFont typeface="Arial"/>
              <a:buNone/>
              <a:defRPr sz="28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2800"/>
              <a:buFont typeface="Arial"/>
              <a:buNone/>
              <a:defRPr sz="28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2800"/>
              <a:buFont typeface="Arial"/>
              <a:buNone/>
              <a:defRPr sz="28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2800"/>
              <a:buFont typeface="Arial"/>
              <a:buNone/>
              <a:defRPr sz="28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2800"/>
              <a:buFont typeface="Arial"/>
              <a:buNone/>
              <a:defRPr sz="28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2800"/>
              <a:buFont typeface="Arial"/>
              <a:buNone/>
              <a:defRPr sz="28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104"/>
        <p:cNvGrpSpPr/>
        <p:nvPr/>
      </p:nvGrpSpPr>
      <p:grpSpPr>
        <a:xfrm>
          <a:off x="0" y="0"/>
          <a:ext cx="0" cy="0"/>
          <a:chOff x="0" y="0"/>
          <a:chExt cx="0" cy="0"/>
        </a:xfrm>
      </p:grpSpPr>
      <p:grpSp>
        <p:nvGrpSpPr>
          <p:cNvPr id="105" name="Google Shape;105;p14"/>
          <p:cNvGrpSpPr/>
          <p:nvPr/>
        </p:nvGrpSpPr>
        <p:grpSpPr>
          <a:xfrm>
            <a:off x="0" y="0"/>
            <a:ext cx="12192011" cy="6858000"/>
            <a:chOff x="0" y="0"/>
            <a:chExt cx="12192011" cy="6858000"/>
          </a:xfrm>
        </p:grpSpPr>
        <p:sp>
          <p:nvSpPr>
            <p:cNvPr id="106" name="Google Shape;106;p14"/>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 name="Google Shape;107;p14"/>
            <p:cNvSpPr/>
            <p:nvPr/>
          </p:nvSpPr>
          <p:spPr>
            <a:xfrm>
              <a:off x="0" y="2667000"/>
              <a:ext cx="4191000" cy="4191000"/>
            </a:xfrm>
            <a:prstGeom prst="ellipse">
              <a:avLst/>
            </a:prstGeom>
            <a:gradFill>
              <a:gsLst>
                <a:gs pos="0">
                  <a:srgbClr val="9B6BF2">
                    <a:alpha val="9803"/>
                  </a:srgbClr>
                </a:gs>
                <a:gs pos="36000">
                  <a:srgbClr val="9B6BF2">
                    <a:alpha val="8627"/>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 name="Google Shape;108;p14"/>
            <p:cNvSpPr/>
            <p:nvPr/>
          </p:nvSpPr>
          <p:spPr>
            <a:xfrm>
              <a:off x="0" y="2895600"/>
              <a:ext cx="2362200" cy="2362200"/>
            </a:xfrm>
            <a:prstGeom prst="ellipse">
              <a:avLst/>
            </a:prstGeom>
            <a:gradFill>
              <a:gsLst>
                <a:gs pos="0">
                  <a:srgbClr val="9B6BF2">
                    <a:alpha val="6666"/>
                  </a:srgbClr>
                </a:gs>
                <a:gs pos="36000">
                  <a:srgbClr val="9B6BF2">
                    <a:alpha val="6666"/>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 name="Google Shape;109;p14"/>
            <p:cNvSpPr/>
            <p:nvPr/>
          </p:nvSpPr>
          <p:spPr>
            <a:xfrm>
              <a:off x="8609012" y="5867400"/>
              <a:ext cx="990600" cy="990600"/>
            </a:xfrm>
            <a:prstGeom prst="ellipse">
              <a:avLst/>
            </a:prstGeom>
            <a:gradFill>
              <a:gsLst>
                <a:gs pos="0">
                  <a:srgbClr val="9B6BF2">
                    <a:alpha val="12549"/>
                  </a:srgbClr>
                </a:gs>
                <a:gs pos="36000">
                  <a:srgbClr val="9B6BF2">
                    <a:alpha val="5490"/>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 name="Google Shape;110;p14"/>
            <p:cNvSpPr/>
            <p:nvPr/>
          </p:nvSpPr>
          <p:spPr>
            <a:xfrm>
              <a:off x="8609012" y="1676400"/>
              <a:ext cx="2819400" cy="2819400"/>
            </a:xfrm>
            <a:prstGeom prst="ellipse">
              <a:avLst/>
            </a:prstGeom>
            <a:gradFill>
              <a:gsLst>
                <a:gs pos="0">
                  <a:srgbClr val="9B6BF2">
                    <a:alpha val="5490"/>
                  </a:srgbClr>
                </a:gs>
                <a:gs pos="36000">
                  <a:srgbClr val="9B6BF2">
                    <a:alpha val="4705"/>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 name="Google Shape;111;p14"/>
            <p:cNvSpPr/>
            <p:nvPr/>
          </p:nvSpPr>
          <p:spPr>
            <a:xfrm>
              <a:off x="7999412" y="8464"/>
              <a:ext cx="1600200" cy="1600200"/>
            </a:xfrm>
            <a:prstGeom prst="ellipse">
              <a:avLst/>
            </a:prstGeom>
            <a:gradFill>
              <a:gsLst>
                <a:gs pos="0">
                  <a:srgbClr val="9B6BF2">
                    <a:alpha val="12549"/>
                  </a:srgbClr>
                </a:gs>
                <a:gs pos="36000">
                  <a:srgbClr val="9B6BF2">
                    <a:alpha val="5490"/>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 name="Google Shape;112;p14"/>
            <p:cNvSpPr/>
            <p:nvPr/>
          </p:nvSpPr>
          <p:spPr>
            <a:xfrm>
              <a:off x="7289800" y="402165"/>
              <a:ext cx="4479000" cy="60537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 name="Google Shape;113;p14"/>
            <p:cNvSpPr/>
            <p:nvPr/>
          </p:nvSpPr>
          <p:spPr>
            <a:xfrm rot="-5400000">
              <a:off x="3787243" y="2801717"/>
              <a:ext cx="6053675" cy="1254560"/>
            </a:xfrm>
            <a:custGeom>
              <a:avLst/>
              <a:gdLst/>
              <a:ahLst/>
              <a:cxnLst/>
              <a:rect l="l" t="t" r="r" b="b"/>
              <a:pathLst>
                <a:path w="10000" h="8000" extrusionOk="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114" name="Google Shape;114;p14"/>
            <p:cNvSpPr/>
            <p:nvPr/>
          </p:nvSpPr>
          <p:spPr>
            <a:xfrm rot="-5677505">
              <a:off x="4698346" y="1826074"/>
              <a:ext cx="3299419" cy="440920"/>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 name="Google Shape;115;p14"/>
            <p:cNvSpPr/>
            <p:nvPr/>
          </p:nvSpPr>
          <p:spPr>
            <a:xfrm>
              <a:off x="0" y="1587"/>
              <a:ext cx="12192011"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116" name="Google Shape;116;p14"/>
          <p:cNvSpPr txBox="1">
            <a:spLocks noGrp="1"/>
          </p:cNvSpPr>
          <p:nvPr>
            <p:ph type="title"/>
          </p:nvPr>
        </p:nvSpPr>
        <p:spPr>
          <a:xfrm>
            <a:off x="1154954" y="2677645"/>
            <a:ext cx="4350900" cy="228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lt2"/>
              </a:buClr>
              <a:buSzPts val="4000"/>
              <a:buFont typeface="Century Gothic"/>
              <a:buNone/>
              <a:defRPr sz="40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7" name="Google Shape;117;p14"/>
          <p:cNvSpPr txBox="1">
            <a:spLocks noGrp="1"/>
          </p:cNvSpPr>
          <p:nvPr>
            <p:ph type="body" idx="1"/>
          </p:nvPr>
        </p:nvSpPr>
        <p:spPr>
          <a:xfrm>
            <a:off x="6895559" y="2677644"/>
            <a:ext cx="3757500" cy="2283900"/>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1000"/>
              </a:spcBef>
              <a:spcAft>
                <a:spcPts val="0"/>
              </a:spcAft>
              <a:buSzPts val="1600"/>
              <a:buNone/>
              <a:defRPr sz="2000" cap="none">
                <a:solidFill>
                  <a:srgbClr val="EE52A4"/>
                </a:solidFill>
              </a:defRPr>
            </a:lvl1pPr>
            <a:lvl2pPr marL="914400" lvl="1" indent="-228600" algn="l">
              <a:lnSpc>
                <a:spcPct val="100000"/>
              </a:lnSpc>
              <a:spcBef>
                <a:spcPts val="1000"/>
              </a:spcBef>
              <a:spcAft>
                <a:spcPts val="0"/>
              </a:spcAft>
              <a:buSzPts val="1440"/>
              <a:buNone/>
              <a:defRPr sz="1800">
                <a:solidFill>
                  <a:srgbClr val="888888"/>
                </a:solidFill>
              </a:defRPr>
            </a:lvl2pPr>
            <a:lvl3pPr marL="1371600" lvl="2" indent="-228600" algn="l">
              <a:lnSpc>
                <a:spcPct val="100000"/>
              </a:lnSpc>
              <a:spcBef>
                <a:spcPts val="1000"/>
              </a:spcBef>
              <a:spcAft>
                <a:spcPts val="0"/>
              </a:spcAft>
              <a:buSzPts val="1280"/>
              <a:buNone/>
              <a:defRPr sz="1600">
                <a:solidFill>
                  <a:srgbClr val="888888"/>
                </a:solidFill>
              </a:defRPr>
            </a:lvl3pPr>
            <a:lvl4pPr marL="1828800" lvl="3" indent="-228600" algn="l">
              <a:lnSpc>
                <a:spcPct val="100000"/>
              </a:lnSpc>
              <a:spcBef>
                <a:spcPts val="1000"/>
              </a:spcBef>
              <a:spcAft>
                <a:spcPts val="0"/>
              </a:spcAft>
              <a:buSzPts val="1120"/>
              <a:buNone/>
              <a:defRPr sz="1400">
                <a:solidFill>
                  <a:srgbClr val="888888"/>
                </a:solidFill>
              </a:defRPr>
            </a:lvl4pPr>
            <a:lvl5pPr marL="2286000" lvl="4" indent="-228600" algn="l">
              <a:lnSpc>
                <a:spcPct val="100000"/>
              </a:lnSpc>
              <a:spcBef>
                <a:spcPts val="1000"/>
              </a:spcBef>
              <a:spcAft>
                <a:spcPts val="0"/>
              </a:spcAft>
              <a:buSzPts val="1120"/>
              <a:buNone/>
              <a:defRPr sz="1400">
                <a:solidFill>
                  <a:srgbClr val="888888"/>
                </a:solidFill>
              </a:defRPr>
            </a:lvl5pPr>
            <a:lvl6pPr marL="2743200" lvl="5" indent="-228600" algn="l">
              <a:lnSpc>
                <a:spcPct val="100000"/>
              </a:lnSpc>
              <a:spcBef>
                <a:spcPts val="1000"/>
              </a:spcBef>
              <a:spcAft>
                <a:spcPts val="0"/>
              </a:spcAft>
              <a:buSzPts val="1120"/>
              <a:buNone/>
              <a:defRPr sz="1400">
                <a:solidFill>
                  <a:srgbClr val="888888"/>
                </a:solidFill>
              </a:defRPr>
            </a:lvl6pPr>
            <a:lvl7pPr marL="3200400" lvl="6" indent="-228600" algn="l">
              <a:lnSpc>
                <a:spcPct val="100000"/>
              </a:lnSpc>
              <a:spcBef>
                <a:spcPts val="1000"/>
              </a:spcBef>
              <a:spcAft>
                <a:spcPts val="0"/>
              </a:spcAft>
              <a:buSzPts val="1120"/>
              <a:buNone/>
              <a:defRPr sz="1400">
                <a:solidFill>
                  <a:srgbClr val="888888"/>
                </a:solidFill>
              </a:defRPr>
            </a:lvl7pPr>
            <a:lvl8pPr marL="3657600" lvl="7" indent="-228600" algn="l">
              <a:lnSpc>
                <a:spcPct val="100000"/>
              </a:lnSpc>
              <a:spcBef>
                <a:spcPts val="1000"/>
              </a:spcBef>
              <a:spcAft>
                <a:spcPts val="0"/>
              </a:spcAft>
              <a:buSzPts val="1120"/>
              <a:buNone/>
              <a:defRPr sz="1400">
                <a:solidFill>
                  <a:srgbClr val="888888"/>
                </a:solidFill>
              </a:defRPr>
            </a:lvl8pPr>
            <a:lvl9pPr marL="4114800" lvl="8" indent="-228600" algn="l">
              <a:lnSpc>
                <a:spcPct val="100000"/>
              </a:lnSpc>
              <a:spcBef>
                <a:spcPts val="1000"/>
              </a:spcBef>
              <a:spcAft>
                <a:spcPts val="0"/>
              </a:spcAft>
              <a:buSzPts val="1120"/>
              <a:buNone/>
              <a:defRPr sz="1400">
                <a:solidFill>
                  <a:srgbClr val="888888"/>
                </a:solidFill>
              </a:defRPr>
            </a:lvl9pPr>
          </a:lstStyle>
          <a:p>
            <a:endParaRPr/>
          </a:p>
        </p:txBody>
      </p:sp>
      <p:sp>
        <p:nvSpPr>
          <p:cNvPr id="118" name="Google Shape;118;p14"/>
          <p:cNvSpPr txBox="1">
            <a:spLocks noGrp="1"/>
          </p:cNvSpPr>
          <p:nvPr>
            <p:ph type="dt" idx="10"/>
          </p:nvPr>
        </p:nvSpPr>
        <p:spPr>
          <a:xfrm>
            <a:off x="10653104" y="6391838"/>
            <a:ext cx="990600" cy="3048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9" name="Google Shape;119;p14"/>
          <p:cNvSpPr txBox="1">
            <a:spLocks noGrp="1"/>
          </p:cNvSpPr>
          <p:nvPr>
            <p:ph type="ftr" idx="11"/>
          </p:nvPr>
        </p:nvSpPr>
        <p:spPr>
          <a:xfrm>
            <a:off x="561110" y="6391838"/>
            <a:ext cx="3859800" cy="3048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0" name="Google Shape;120;p14"/>
          <p:cNvSpPr/>
          <p:nvPr/>
        </p:nvSpPr>
        <p:spPr>
          <a:xfrm>
            <a:off x="10437812" y="0"/>
            <a:ext cx="685800" cy="1143000"/>
          </a:xfrm>
          <a:prstGeom prst="rect">
            <a:avLst/>
          </a:prstGeom>
          <a:solidFill>
            <a:schemeClr val="accent1"/>
          </a:solidFill>
          <a:ln>
            <a:noFill/>
          </a:ln>
          <a:effectLst>
            <a:outerShdw blurRad="38100" dist="25400" dir="5400000" rotWithShape="0">
              <a:srgbClr val="000000">
                <a:alpha val="4353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 name="Google Shape;121;p14"/>
          <p:cNvSpPr txBox="1">
            <a:spLocks noGrp="1"/>
          </p:cNvSpPr>
          <p:nvPr>
            <p:ph type="sldNum" idx="12"/>
          </p:nvPr>
        </p:nvSpPr>
        <p:spPr>
          <a:xfrm>
            <a:off x="10352540" y="295729"/>
            <a:ext cx="838200" cy="7677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2800"/>
              <a:buFont typeface="Arial"/>
              <a:buNone/>
              <a:defRPr sz="28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2800"/>
              <a:buFont typeface="Arial"/>
              <a:buNone/>
              <a:defRPr sz="28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2800"/>
              <a:buFont typeface="Arial"/>
              <a:buNone/>
              <a:defRPr sz="28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2800"/>
              <a:buFont typeface="Arial"/>
              <a:buNone/>
              <a:defRPr sz="28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2800"/>
              <a:buFont typeface="Arial"/>
              <a:buNone/>
              <a:defRPr sz="28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2800"/>
              <a:buFont typeface="Arial"/>
              <a:buNone/>
              <a:defRPr sz="28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2800"/>
              <a:buFont typeface="Arial"/>
              <a:buNone/>
              <a:defRPr sz="28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2800"/>
              <a:buFont typeface="Arial"/>
              <a:buNone/>
              <a:defRPr sz="28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2800"/>
              <a:buFont typeface="Arial"/>
              <a:buNone/>
              <a:defRPr sz="28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22"/>
        <p:cNvGrpSpPr/>
        <p:nvPr/>
      </p:nvGrpSpPr>
      <p:grpSpPr>
        <a:xfrm>
          <a:off x="0" y="0"/>
          <a:ext cx="0" cy="0"/>
          <a:chOff x="0" y="0"/>
          <a:chExt cx="0" cy="0"/>
        </a:xfrm>
      </p:grpSpPr>
      <p:sp>
        <p:nvSpPr>
          <p:cNvPr id="123" name="Google Shape;123;p15"/>
          <p:cNvSpPr txBox="1">
            <a:spLocks noGrp="1"/>
          </p:cNvSpPr>
          <p:nvPr>
            <p:ph type="title"/>
          </p:nvPr>
        </p:nvSpPr>
        <p:spPr>
          <a:xfrm>
            <a:off x="1154954" y="973668"/>
            <a:ext cx="8761500" cy="707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l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4" name="Google Shape;124;p15"/>
          <p:cNvSpPr txBox="1">
            <a:spLocks noGrp="1"/>
          </p:cNvSpPr>
          <p:nvPr>
            <p:ph type="body" idx="1"/>
          </p:nvPr>
        </p:nvSpPr>
        <p:spPr>
          <a:xfrm>
            <a:off x="1154954" y="2603500"/>
            <a:ext cx="4825200" cy="3416400"/>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125" name="Google Shape;125;p15"/>
          <p:cNvSpPr txBox="1">
            <a:spLocks noGrp="1"/>
          </p:cNvSpPr>
          <p:nvPr>
            <p:ph type="body" idx="2"/>
          </p:nvPr>
        </p:nvSpPr>
        <p:spPr>
          <a:xfrm>
            <a:off x="6208712" y="2603500"/>
            <a:ext cx="4825200" cy="3416400"/>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126" name="Google Shape;126;p15"/>
          <p:cNvSpPr txBox="1">
            <a:spLocks noGrp="1"/>
          </p:cNvSpPr>
          <p:nvPr>
            <p:ph type="dt" idx="10"/>
          </p:nvPr>
        </p:nvSpPr>
        <p:spPr>
          <a:xfrm>
            <a:off x="10653104" y="6391838"/>
            <a:ext cx="990600" cy="3048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7" name="Google Shape;127;p15"/>
          <p:cNvSpPr txBox="1">
            <a:spLocks noGrp="1"/>
          </p:cNvSpPr>
          <p:nvPr>
            <p:ph type="ftr" idx="11"/>
          </p:nvPr>
        </p:nvSpPr>
        <p:spPr>
          <a:xfrm>
            <a:off x="561110" y="6391838"/>
            <a:ext cx="3859800" cy="3048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8" name="Google Shape;128;p15"/>
          <p:cNvSpPr txBox="1">
            <a:spLocks noGrp="1"/>
          </p:cNvSpPr>
          <p:nvPr>
            <p:ph type="sldNum" idx="12"/>
          </p:nvPr>
        </p:nvSpPr>
        <p:spPr>
          <a:xfrm>
            <a:off x="10352540" y="295729"/>
            <a:ext cx="838200" cy="7677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2800"/>
              <a:buFont typeface="Arial"/>
              <a:buNone/>
              <a:defRPr sz="28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2800"/>
              <a:buFont typeface="Arial"/>
              <a:buNone/>
              <a:defRPr sz="28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2800"/>
              <a:buFont typeface="Arial"/>
              <a:buNone/>
              <a:defRPr sz="28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2800"/>
              <a:buFont typeface="Arial"/>
              <a:buNone/>
              <a:defRPr sz="28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2800"/>
              <a:buFont typeface="Arial"/>
              <a:buNone/>
              <a:defRPr sz="28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2800"/>
              <a:buFont typeface="Arial"/>
              <a:buNone/>
              <a:defRPr sz="28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2800"/>
              <a:buFont typeface="Arial"/>
              <a:buNone/>
              <a:defRPr sz="28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2800"/>
              <a:buFont typeface="Arial"/>
              <a:buNone/>
              <a:defRPr sz="28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2800"/>
              <a:buFont typeface="Arial"/>
              <a:buNone/>
              <a:defRPr sz="28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9"/>
        <p:cNvGrpSpPr/>
        <p:nvPr/>
      </p:nvGrpSpPr>
      <p:grpSpPr>
        <a:xfrm>
          <a:off x="0" y="0"/>
          <a:ext cx="0" cy="0"/>
          <a:chOff x="0" y="0"/>
          <a:chExt cx="0" cy="0"/>
        </a:xfrm>
      </p:grpSpPr>
      <p:sp>
        <p:nvSpPr>
          <p:cNvPr id="130" name="Google Shape;130;p16"/>
          <p:cNvSpPr txBox="1">
            <a:spLocks noGrp="1"/>
          </p:cNvSpPr>
          <p:nvPr>
            <p:ph type="title"/>
          </p:nvPr>
        </p:nvSpPr>
        <p:spPr>
          <a:xfrm>
            <a:off x="1154954" y="973668"/>
            <a:ext cx="8761500" cy="707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lt2"/>
              </a:buClr>
              <a:buSzPts val="3600"/>
              <a:buFont typeface="Century Gothic"/>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1" name="Google Shape;131;p16"/>
          <p:cNvSpPr txBox="1">
            <a:spLocks noGrp="1"/>
          </p:cNvSpPr>
          <p:nvPr>
            <p:ph type="dt" idx="10"/>
          </p:nvPr>
        </p:nvSpPr>
        <p:spPr>
          <a:xfrm>
            <a:off x="10653104" y="6391838"/>
            <a:ext cx="990600" cy="3048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2" name="Google Shape;132;p16"/>
          <p:cNvSpPr txBox="1">
            <a:spLocks noGrp="1"/>
          </p:cNvSpPr>
          <p:nvPr>
            <p:ph type="ftr" idx="11"/>
          </p:nvPr>
        </p:nvSpPr>
        <p:spPr>
          <a:xfrm>
            <a:off x="561110" y="6391838"/>
            <a:ext cx="3859800" cy="3048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3" name="Google Shape;133;p16"/>
          <p:cNvSpPr txBox="1">
            <a:spLocks noGrp="1"/>
          </p:cNvSpPr>
          <p:nvPr>
            <p:ph type="sldNum" idx="12"/>
          </p:nvPr>
        </p:nvSpPr>
        <p:spPr>
          <a:xfrm>
            <a:off x="10352540" y="295729"/>
            <a:ext cx="838200" cy="7677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2800"/>
              <a:buFont typeface="Arial"/>
              <a:buNone/>
              <a:defRPr sz="28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2800"/>
              <a:buFont typeface="Arial"/>
              <a:buNone/>
              <a:defRPr sz="28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2800"/>
              <a:buFont typeface="Arial"/>
              <a:buNone/>
              <a:defRPr sz="28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2800"/>
              <a:buFont typeface="Arial"/>
              <a:buNone/>
              <a:defRPr sz="28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2800"/>
              <a:buFont typeface="Arial"/>
              <a:buNone/>
              <a:defRPr sz="28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2800"/>
              <a:buFont typeface="Arial"/>
              <a:buNone/>
              <a:defRPr sz="28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2800"/>
              <a:buFont typeface="Arial"/>
              <a:buNone/>
              <a:defRPr sz="28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2800"/>
              <a:buFont typeface="Arial"/>
              <a:buNone/>
              <a:defRPr sz="28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2800"/>
              <a:buFont typeface="Arial"/>
              <a:buNone/>
              <a:defRPr sz="28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134"/>
        <p:cNvGrpSpPr/>
        <p:nvPr/>
      </p:nvGrpSpPr>
      <p:grpSpPr>
        <a:xfrm>
          <a:off x="0" y="0"/>
          <a:ext cx="0" cy="0"/>
          <a:chOff x="0" y="0"/>
          <a:chExt cx="0" cy="0"/>
        </a:xfrm>
      </p:grpSpPr>
      <p:sp>
        <p:nvSpPr>
          <p:cNvPr id="135" name="Google Shape;135;p17"/>
          <p:cNvSpPr txBox="1">
            <a:spLocks noGrp="1"/>
          </p:cNvSpPr>
          <p:nvPr>
            <p:ph type="dt" idx="10"/>
          </p:nvPr>
        </p:nvSpPr>
        <p:spPr>
          <a:xfrm>
            <a:off x="10653104" y="6391838"/>
            <a:ext cx="990600" cy="3048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6" name="Google Shape;136;p17"/>
          <p:cNvSpPr txBox="1">
            <a:spLocks noGrp="1"/>
          </p:cNvSpPr>
          <p:nvPr>
            <p:ph type="ftr" idx="11"/>
          </p:nvPr>
        </p:nvSpPr>
        <p:spPr>
          <a:xfrm>
            <a:off x="561110" y="6391838"/>
            <a:ext cx="3859800" cy="3048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7" name="Google Shape;137;p17"/>
          <p:cNvSpPr/>
          <p:nvPr/>
        </p:nvSpPr>
        <p:spPr>
          <a:xfrm>
            <a:off x="10437812" y="0"/>
            <a:ext cx="685800" cy="1143000"/>
          </a:xfrm>
          <a:prstGeom prst="rect">
            <a:avLst/>
          </a:prstGeom>
          <a:solidFill>
            <a:schemeClr val="accent1"/>
          </a:solidFill>
          <a:ln>
            <a:noFill/>
          </a:ln>
          <a:effectLst>
            <a:outerShdw blurRad="38100" dist="25400" dir="5400000" rotWithShape="0">
              <a:srgbClr val="000000">
                <a:alpha val="4353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 name="Google Shape;138;p17"/>
          <p:cNvSpPr txBox="1">
            <a:spLocks noGrp="1"/>
          </p:cNvSpPr>
          <p:nvPr>
            <p:ph type="sldNum" idx="12"/>
          </p:nvPr>
        </p:nvSpPr>
        <p:spPr>
          <a:xfrm>
            <a:off x="10352540" y="295729"/>
            <a:ext cx="838200" cy="7677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2800"/>
              <a:buFont typeface="Arial"/>
              <a:buNone/>
              <a:defRPr sz="28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2800"/>
              <a:buFont typeface="Arial"/>
              <a:buNone/>
              <a:defRPr sz="28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2800"/>
              <a:buFont typeface="Arial"/>
              <a:buNone/>
              <a:defRPr sz="28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2800"/>
              <a:buFont typeface="Arial"/>
              <a:buNone/>
              <a:defRPr sz="28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2800"/>
              <a:buFont typeface="Arial"/>
              <a:buNone/>
              <a:defRPr sz="28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2800"/>
              <a:buFont typeface="Arial"/>
              <a:buNone/>
              <a:defRPr sz="28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2800"/>
              <a:buFont typeface="Arial"/>
              <a:buNone/>
              <a:defRPr sz="28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2800"/>
              <a:buFont typeface="Arial"/>
              <a:buNone/>
              <a:defRPr sz="28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2800"/>
              <a:buFont typeface="Arial"/>
              <a:buNone/>
              <a:defRPr sz="28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139"/>
        <p:cNvGrpSpPr/>
        <p:nvPr/>
      </p:nvGrpSpPr>
      <p:grpSpPr>
        <a:xfrm>
          <a:off x="0" y="0"/>
          <a:ext cx="0" cy="0"/>
          <a:chOff x="0" y="0"/>
          <a:chExt cx="0" cy="0"/>
        </a:xfrm>
      </p:grpSpPr>
      <p:grpSp>
        <p:nvGrpSpPr>
          <p:cNvPr id="140" name="Google Shape;140;p18"/>
          <p:cNvGrpSpPr/>
          <p:nvPr/>
        </p:nvGrpSpPr>
        <p:grpSpPr>
          <a:xfrm>
            <a:off x="0" y="0"/>
            <a:ext cx="12192011" cy="6858000"/>
            <a:chOff x="0" y="0"/>
            <a:chExt cx="12192011" cy="6858000"/>
          </a:xfrm>
        </p:grpSpPr>
        <p:sp>
          <p:nvSpPr>
            <p:cNvPr id="141" name="Google Shape;141;p18"/>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 name="Google Shape;142;p18"/>
            <p:cNvSpPr/>
            <p:nvPr/>
          </p:nvSpPr>
          <p:spPr>
            <a:xfrm>
              <a:off x="0" y="2667000"/>
              <a:ext cx="4191000" cy="4191000"/>
            </a:xfrm>
            <a:prstGeom prst="ellipse">
              <a:avLst/>
            </a:prstGeom>
            <a:gradFill>
              <a:gsLst>
                <a:gs pos="0">
                  <a:srgbClr val="9B6BF2">
                    <a:alpha val="9803"/>
                  </a:srgbClr>
                </a:gs>
                <a:gs pos="36000">
                  <a:srgbClr val="9B6BF2">
                    <a:alpha val="8627"/>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 name="Google Shape;143;p18"/>
            <p:cNvSpPr/>
            <p:nvPr/>
          </p:nvSpPr>
          <p:spPr>
            <a:xfrm>
              <a:off x="0" y="2895600"/>
              <a:ext cx="2362200" cy="2362200"/>
            </a:xfrm>
            <a:prstGeom prst="ellipse">
              <a:avLst/>
            </a:prstGeom>
            <a:gradFill>
              <a:gsLst>
                <a:gs pos="0">
                  <a:srgbClr val="9B6BF2">
                    <a:alpha val="6666"/>
                  </a:srgbClr>
                </a:gs>
                <a:gs pos="36000">
                  <a:srgbClr val="9B6BF2">
                    <a:alpha val="6666"/>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 name="Google Shape;144;p18"/>
            <p:cNvSpPr/>
            <p:nvPr/>
          </p:nvSpPr>
          <p:spPr>
            <a:xfrm>
              <a:off x="8609012" y="5867400"/>
              <a:ext cx="990600" cy="990600"/>
            </a:xfrm>
            <a:prstGeom prst="ellipse">
              <a:avLst/>
            </a:prstGeom>
            <a:gradFill>
              <a:gsLst>
                <a:gs pos="0">
                  <a:srgbClr val="9B6BF2">
                    <a:alpha val="12549"/>
                  </a:srgbClr>
                </a:gs>
                <a:gs pos="36000">
                  <a:srgbClr val="9B6BF2">
                    <a:alpha val="5490"/>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 name="Google Shape;145;p18"/>
            <p:cNvSpPr/>
            <p:nvPr/>
          </p:nvSpPr>
          <p:spPr>
            <a:xfrm>
              <a:off x="8609012" y="1676400"/>
              <a:ext cx="2819400" cy="2819400"/>
            </a:xfrm>
            <a:prstGeom prst="ellipse">
              <a:avLst/>
            </a:prstGeom>
            <a:gradFill>
              <a:gsLst>
                <a:gs pos="0">
                  <a:srgbClr val="9B6BF2">
                    <a:alpha val="5490"/>
                  </a:srgbClr>
                </a:gs>
                <a:gs pos="36000">
                  <a:srgbClr val="9B6BF2">
                    <a:alpha val="4705"/>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 name="Google Shape;146;p18"/>
            <p:cNvSpPr/>
            <p:nvPr/>
          </p:nvSpPr>
          <p:spPr>
            <a:xfrm>
              <a:off x="7999412" y="8464"/>
              <a:ext cx="1600200" cy="1600200"/>
            </a:xfrm>
            <a:prstGeom prst="ellipse">
              <a:avLst/>
            </a:prstGeom>
            <a:gradFill>
              <a:gsLst>
                <a:gs pos="0">
                  <a:srgbClr val="9B6BF2">
                    <a:alpha val="12549"/>
                  </a:srgbClr>
                </a:gs>
                <a:gs pos="36000">
                  <a:srgbClr val="9B6BF2">
                    <a:alpha val="5490"/>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 name="Google Shape;147;p18"/>
            <p:cNvSpPr/>
            <p:nvPr/>
          </p:nvSpPr>
          <p:spPr>
            <a:xfrm>
              <a:off x="5713412" y="402165"/>
              <a:ext cx="6055200" cy="60537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 name="Google Shape;148;p18"/>
            <p:cNvSpPr/>
            <p:nvPr/>
          </p:nvSpPr>
          <p:spPr>
            <a:xfrm rot="-5677505">
              <a:off x="3140479" y="1826074"/>
              <a:ext cx="3299419" cy="440920"/>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 name="Google Shape;149;p18"/>
            <p:cNvSpPr/>
            <p:nvPr/>
          </p:nvSpPr>
          <p:spPr>
            <a:xfrm rot="-5400000">
              <a:off x="2229376" y="2801718"/>
              <a:ext cx="6053675" cy="1254560"/>
            </a:xfrm>
            <a:custGeom>
              <a:avLst/>
              <a:gdLst/>
              <a:ahLst/>
              <a:cxnLst/>
              <a:rect l="l" t="t" r="r" b="b"/>
              <a:pathLst>
                <a:path w="10000" h="8000" extrusionOk="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150" name="Google Shape;150;p18"/>
            <p:cNvSpPr/>
            <p:nvPr/>
          </p:nvSpPr>
          <p:spPr>
            <a:xfrm>
              <a:off x="0" y="1587"/>
              <a:ext cx="12192011"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151" name="Google Shape;151;p18"/>
          <p:cNvSpPr txBox="1">
            <a:spLocks noGrp="1"/>
          </p:cNvSpPr>
          <p:nvPr>
            <p:ph type="title"/>
          </p:nvPr>
        </p:nvSpPr>
        <p:spPr>
          <a:xfrm>
            <a:off x="1154955" y="1295400"/>
            <a:ext cx="2793300" cy="1600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lt2"/>
              </a:buClr>
              <a:buSzPts val="2400"/>
              <a:buFont typeface="Century Gothic"/>
              <a:buNone/>
              <a:defRPr sz="24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2" name="Google Shape;152;p18"/>
          <p:cNvSpPr txBox="1">
            <a:spLocks noGrp="1"/>
          </p:cNvSpPr>
          <p:nvPr>
            <p:ph type="body" idx="1"/>
          </p:nvPr>
        </p:nvSpPr>
        <p:spPr>
          <a:xfrm>
            <a:off x="5781146" y="1447800"/>
            <a:ext cx="5190000" cy="4572000"/>
          </a:xfrm>
          <a:prstGeom prst="rect">
            <a:avLst/>
          </a:prstGeom>
          <a:noFill/>
          <a:ln>
            <a:noFill/>
          </a:ln>
        </p:spPr>
        <p:txBody>
          <a:bodyPr spcFirstLastPara="1" wrap="square" lIns="91425" tIns="45700" rIns="91425" bIns="45700" anchor="ctr"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153" name="Google Shape;153;p18"/>
          <p:cNvSpPr txBox="1">
            <a:spLocks noGrp="1"/>
          </p:cNvSpPr>
          <p:nvPr>
            <p:ph type="body" idx="2"/>
          </p:nvPr>
        </p:nvSpPr>
        <p:spPr>
          <a:xfrm>
            <a:off x="1154954" y="3129280"/>
            <a:ext cx="2793300" cy="28956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120"/>
              <a:buNone/>
              <a:defRPr sz="1400">
                <a:solidFill>
                  <a:srgbClr val="EE52A4"/>
                </a:solidFill>
              </a:defRPr>
            </a:lvl1pPr>
            <a:lvl2pPr marL="914400" lvl="1" indent="-228600" algn="l">
              <a:lnSpc>
                <a:spcPct val="100000"/>
              </a:lnSpc>
              <a:spcBef>
                <a:spcPts val="1000"/>
              </a:spcBef>
              <a:spcAft>
                <a:spcPts val="0"/>
              </a:spcAft>
              <a:buSzPts val="960"/>
              <a:buNone/>
              <a:defRPr sz="1200"/>
            </a:lvl2pPr>
            <a:lvl3pPr marL="1371600" lvl="2" indent="-228600" algn="l">
              <a:lnSpc>
                <a:spcPct val="100000"/>
              </a:lnSpc>
              <a:spcBef>
                <a:spcPts val="1000"/>
              </a:spcBef>
              <a:spcAft>
                <a:spcPts val="0"/>
              </a:spcAft>
              <a:buSzPts val="800"/>
              <a:buNone/>
              <a:defRPr sz="1000"/>
            </a:lvl3pPr>
            <a:lvl4pPr marL="1828800" lvl="3" indent="-228600" algn="l">
              <a:lnSpc>
                <a:spcPct val="100000"/>
              </a:lnSpc>
              <a:spcBef>
                <a:spcPts val="1000"/>
              </a:spcBef>
              <a:spcAft>
                <a:spcPts val="0"/>
              </a:spcAft>
              <a:buSzPts val="720"/>
              <a:buNone/>
              <a:defRPr sz="900"/>
            </a:lvl4pPr>
            <a:lvl5pPr marL="2286000" lvl="4" indent="-228600" algn="l">
              <a:lnSpc>
                <a:spcPct val="100000"/>
              </a:lnSpc>
              <a:spcBef>
                <a:spcPts val="1000"/>
              </a:spcBef>
              <a:spcAft>
                <a:spcPts val="0"/>
              </a:spcAft>
              <a:buSzPts val="720"/>
              <a:buNone/>
              <a:defRPr sz="900"/>
            </a:lvl5pPr>
            <a:lvl6pPr marL="2743200" lvl="5" indent="-228600" algn="l">
              <a:lnSpc>
                <a:spcPct val="100000"/>
              </a:lnSpc>
              <a:spcBef>
                <a:spcPts val="1000"/>
              </a:spcBef>
              <a:spcAft>
                <a:spcPts val="0"/>
              </a:spcAft>
              <a:buSzPts val="720"/>
              <a:buNone/>
              <a:defRPr sz="900"/>
            </a:lvl6pPr>
            <a:lvl7pPr marL="3200400" lvl="6" indent="-228600" algn="l">
              <a:lnSpc>
                <a:spcPct val="100000"/>
              </a:lnSpc>
              <a:spcBef>
                <a:spcPts val="1000"/>
              </a:spcBef>
              <a:spcAft>
                <a:spcPts val="0"/>
              </a:spcAft>
              <a:buSzPts val="720"/>
              <a:buNone/>
              <a:defRPr sz="900"/>
            </a:lvl7pPr>
            <a:lvl8pPr marL="3657600" lvl="7" indent="-228600" algn="l">
              <a:lnSpc>
                <a:spcPct val="100000"/>
              </a:lnSpc>
              <a:spcBef>
                <a:spcPts val="1000"/>
              </a:spcBef>
              <a:spcAft>
                <a:spcPts val="0"/>
              </a:spcAft>
              <a:buSzPts val="720"/>
              <a:buNone/>
              <a:defRPr sz="900"/>
            </a:lvl8pPr>
            <a:lvl9pPr marL="4114800" lvl="8" indent="-228600" algn="l">
              <a:lnSpc>
                <a:spcPct val="100000"/>
              </a:lnSpc>
              <a:spcBef>
                <a:spcPts val="1000"/>
              </a:spcBef>
              <a:spcAft>
                <a:spcPts val="0"/>
              </a:spcAft>
              <a:buSzPts val="720"/>
              <a:buNone/>
              <a:defRPr sz="900"/>
            </a:lvl9pPr>
          </a:lstStyle>
          <a:p>
            <a:endParaRPr/>
          </a:p>
        </p:txBody>
      </p:sp>
      <p:sp>
        <p:nvSpPr>
          <p:cNvPr id="154" name="Google Shape;154;p18"/>
          <p:cNvSpPr txBox="1">
            <a:spLocks noGrp="1"/>
          </p:cNvSpPr>
          <p:nvPr>
            <p:ph type="dt" idx="10"/>
          </p:nvPr>
        </p:nvSpPr>
        <p:spPr>
          <a:xfrm>
            <a:off x="10653104" y="6391838"/>
            <a:ext cx="990600" cy="3048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5" name="Google Shape;155;p18"/>
          <p:cNvSpPr txBox="1">
            <a:spLocks noGrp="1"/>
          </p:cNvSpPr>
          <p:nvPr>
            <p:ph type="ftr" idx="11"/>
          </p:nvPr>
        </p:nvSpPr>
        <p:spPr>
          <a:xfrm>
            <a:off x="561110" y="6391838"/>
            <a:ext cx="3859800" cy="3048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6" name="Google Shape;156;p18"/>
          <p:cNvSpPr/>
          <p:nvPr/>
        </p:nvSpPr>
        <p:spPr>
          <a:xfrm>
            <a:off x="10437812" y="0"/>
            <a:ext cx="685800" cy="1143000"/>
          </a:xfrm>
          <a:prstGeom prst="rect">
            <a:avLst/>
          </a:prstGeom>
          <a:solidFill>
            <a:schemeClr val="accent1"/>
          </a:solidFill>
          <a:ln>
            <a:noFill/>
          </a:ln>
          <a:effectLst>
            <a:outerShdw blurRad="38100" dist="25400" dir="5400000" rotWithShape="0">
              <a:srgbClr val="000000">
                <a:alpha val="4353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 name="Google Shape;157;p18"/>
          <p:cNvSpPr txBox="1">
            <a:spLocks noGrp="1"/>
          </p:cNvSpPr>
          <p:nvPr>
            <p:ph type="sldNum" idx="12"/>
          </p:nvPr>
        </p:nvSpPr>
        <p:spPr>
          <a:xfrm>
            <a:off x="10352540" y="295729"/>
            <a:ext cx="838200" cy="7677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2800"/>
              <a:buFont typeface="Arial"/>
              <a:buNone/>
              <a:defRPr sz="28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2800"/>
              <a:buFont typeface="Arial"/>
              <a:buNone/>
              <a:defRPr sz="28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2800"/>
              <a:buFont typeface="Arial"/>
              <a:buNone/>
              <a:defRPr sz="28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2800"/>
              <a:buFont typeface="Arial"/>
              <a:buNone/>
              <a:defRPr sz="28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2800"/>
              <a:buFont typeface="Arial"/>
              <a:buNone/>
              <a:defRPr sz="28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2800"/>
              <a:buFont typeface="Arial"/>
              <a:buNone/>
              <a:defRPr sz="28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2800"/>
              <a:buFont typeface="Arial"/>
              <a:buNone/>
              <a:defRPr sz="28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2800"/>
              <a:buFont typeface="Arial"/>
              <a:buNone/>
              <a:defRPr sz="28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2800"/>
              <a:buFont typeface="Arial"/>
              <a:buNone/>
              <a:defRPr sz="28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158"/>
        <p:cNvGrpSpPr/>
        <p:nvPr/>
      </p:nvGrpSpPr>
      <p:grpSpPr>
        <a:xfrm>
          <a:off x="0" y="0"/>
          <a:ext cx="0" cy="0"/>
          <a:chOff x="0" y="0"/>
          <a:chExt cx="0" cy="0"/>
        </a:xfrm>
      </p:grpSpPr>
      <p:grpSp>
        <p:nvGrpSpPr>
          <p:cNvPr id="159" name="Google Shape;159;p19"/>
          <p:cNvGrpSpPr/>
          <p:nvPr/>
        </p:nvGrpSpPr>
        <p:grpSpPr>
          <a:xfrm>
            <a:off x="0" y="0"/>
            <a:ext cx="12192011" cy="6858000"/>
            <a:chOff x="0" y="0"/>
            <a:chExt cx="12192011" cy="6858000"/>
          </a:xfrm>
        </p:grpSpPr>
        <p:sp>
          <p:nvSpPr>
            <p:cNvPr id="160" name="Google Shape;160;p19"/>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 name="Google Shape;161;p19"/>
            <p:cNvSpPr/>
            <p:nvPr/>
          </p:nvSpPr>
          <p:spPr>
            <a:xfrm>
              <a:off x="0" y="2667000"/>
              <a:ext cx="4191000" cy="4191000"/>
            </a:xfrm>
            <a:prstGeom prst="ellipse">
              <a:avLst/>
            </a:prstGeom>
            <a:gradFill>
              <a:gsLst>
                <a:gs pos="0">
                  <a:srgbClr val="9B6BF2">
                    <a:alpha val="9803"/>
                  </a:srgbClr>
                </a:gs>
                <a:gs pos="36000">
                  <a:srgbClr val="9B6BF2">
                    <a:alpha val="8627"/>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 name="Google Shape;162;p19"/>
            <p:cNvSpPr/>
            <p:nvPr/>
          </p:nvSpPr>
          <p:spPr>
            <a:xfrm>
              <a:off x="0" y="2895600"/>
              <a:ext cx="2362200" cy="2362200"/>
            </a:xfrm>
            <a:prstGeom prst="ellipse">
              <a:avLst/>
            </a:prstGeom>
            <a:gradFill>
              <a:gsLst>
                <a:gs pos="0">
                  <a:srgbClr val="9B6BF2">
                    <a:alpha val="6666"/>
                  </a:srgbClr>
                </a:gs>
                <a:gs pos="36000">
                  <a:srgbClr val="9B6BF2">
                    <a:alpha val="6666"/>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 name="Google Shape;163;p19"/>
            <p:cNvSpPr/>
            <p:nvPr/>
          </p:nvSpPr>
          <p:spPr>
            <a:xfrm>
              <a:off x="8609012" y="5867400"/>
              <a:ext cx="990600" cy="990600"/>
            </a:xfrm>
            <a:prstGeom prst="ellipse">
              <a:avLst/>
            </a:prstGeom>
            <a:gradFill>
              <a:gsLst>
                <a:gs pos="0">
                  <a:srgbClr val="9B6BF2">
                    <a:alpha val="12549"/>
                  </a:srgbClr>
                </a:gs>
                <a:gs pos="36000">
                  <a:srgbClr val="9B6BF2">
                    <a:alpha val="5490"/>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4" name="Google Shape;164;p19"/>
            <p:cNvSpPr/>
            <p:nvPr/>
          </p:nvSpPr>
          <p:spPr>
            <a:xfrm>
              <a:off x="8609012" y="1676400"/>
              <a:ext cx="2819400" cy="2819400"/>
            </a:xfrm>
            <a:prstGeom prst="ellipse">
              <a:avLst/>
            </a:prstGeom>
            <a:gradFill>
              <a:gsLst>
                <a:gs pos="0">
                  <a:srgbClr val="9B6BF2">
                    <a:alpha val="5490"/>
                  </a:srgbClr>
                </a:gs>
                <a:gs pos="36000">
                  <a:srgbClr val="9B6BF2">
                    <a:alpha val="4705"/>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 name="Google Shape;165;p19"/>
            <p:cNvSpPr/>
            <p:nvPr/>
          </p:nvSpPr>
          <p:spPr>
            <a:xfrm>
              <a:off x="7999412" y="8464"/>
              <a:ext cx="1600200" cy="1600200"/>
            </a:xfrm>
            <a:prstGeom prst="ellipse">
              <a:avLst/>
            </a:prstGeom>
            <a:gradFill>
              <a:gsLst>
                <a:gs pos="0">
                  <a:srgbClr val="9B6BF2">
                    <a:alpha val="12549"/>
                  </a:srgbClr>
                </a:gs>
                <a:gs pos="36000">
                  <a:srgbClr val="9B6BF2">
                    <a:alpha val="5490"/>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 name="Google Shape;166;p19"/>
            <p:cNvSpPr/>
            <p:nvPr/>
          </p:nvSpPr>
          <p:spPr>
            <a:xfrm>
              <a:off x="6172200" y="402165"/>
              <a:ext cx="5596500" cy="60537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 name="Google Shape;167;p19"/>
            <p:cNvSpPr/>
            <p:nvPr/>
          </p:nvSpPr>
          <p:spPr>
            <a:xfrm rot="-5677505">
              <a:off x="4203588" y="1826074"/>
              <a:ext cx="3299419" cy="440920"/>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 name="Google Shape;168;p19"/>
            <p:cNvSpPr/>
            <p:nvPr/>
          </p:nvSpPr>
          <p:spPr>
            <a:xfrm rot="-5400000">
              <a:off x="3295431" y="2801718"/>
              <a:ext cx="6053675" cy="1254560"/>
            </a:xfrm>
            <a:custGeom>
              <a:avLst/>
              <a:gdLst/>
              <a:ahLst/>
              <a:cxnLst/>
              <a:rect l="l" t="t" r="r" b="b"/>
              <a:pathLst>
                <a:path w="10000" h="8000" extrusionOk="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169" name="Google Shape;169;p19"/>
            <p:cNvSpPr/>
            <p:nvPr/>
          </p:nvSpPr>
          <p:spPr>
            <a:xfrm>
              <a:off x="0" y="1587"/>
              <a:ext cx="12192011"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170" name="Google Shape;170;p19"/>
          <p:cNvSpPr txBox="1">
            <a:spLocks noGrp="1"/>
          </p:cNvSpPr>
          <p:nvPr>
            <p:ph type="title"/>
          </p:nvPr>
        </p:nvSpPr>
        <p:spPr>
          <a:xfrm>
            <a:off x="1154955" y="1693333"/>
            <a:ext cx="3865200" cy="17358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lt2"/>
              </a:buClr>
              <a:buSzPts val="3600"/>
              <a:buFont typeface="Century Gothic"/>
              <a:buNone/>
              <a:defRPr sz="36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1" name="Google Shape;171;p19"/>
          <p:cNvSpPr>
            <a:spLocks noGrp="1"/>
          </p:cNvSpPr>
          <p:nvPr>
            <p:ph type="pic" idx="2"/>
          </p:nvPr>
        </p:nvSpPr>
        <p:spPr>
          <a:xfrm>
            <a:off x="6547870" y="1143000"/>
            <a:ext cx="3227100" cy="4572000"/>
          </a:xfrm>
          <a:prstGeom prst="roundRect">
            <a:avLst>
              <a:gd name="adj" fmla="val 1858"/>
            </a:avLst>
          </a:prstGeom>
          <a:noFill/>
          <a:ln>
            <a:noFill/>
          </a:ln>
          <a:effectLst>
            <a:outerShdw blurRad="50800" dist="50800" dir="5400000" algn="tl" rotWithShape="0">
              <a:srgbClr val="000000">
                <a:alpha val="41570"/>
              </a:srgbClr>
            </a:outerShdw>
          </a:effectLst>
        </p:spPr>
      </p:sp>
      <p:sp>
        <p:nvSpPr>
          <p:cNvPr id="172" name="Google Shape;172;p19"/>
          <p:cNvSpPr txBox="1">
            <a:spLocks noGrp="1"/>
          </p:cNvSpPr>
          <p:nvPr>
            <p:ph type="body" idx="1"/>
          </p:nvPr>
        </p:nvSpPr>
        <p:spPr>
          <a:xfrm>
            <a:off x="1154954" y="3657600"/>
            <a:ext cx="3859200" cy="13716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120"/>
              <a:buNone/>
              <a:defRPr sz="1400">
                <a:solidFill>
                  <a:srgbClr val="EE52A4"/>
                </a:solidFill>
              </a:defRPr>
            </a:lvl1pPr>
            <a:lvl2pPr marL="914400" lvl="1" indent="-228600" algn="l">
              <a:lnSpc>
                <a:spcPct val="100000"/>
              </a:lnSpc>
              <a:spcBef>
                <a:spcPts val="1000"/>
              </a:spcBef>
              <a:spcAft>
                <a:spcPts val="0"/>
              </a:spcAft>
              <a:buSzPts val="960"/>
              <a:buNone/>
              <a:defRPr sz="1200"/>
            </a:lvl2pPr>
            <a:lvl3pPr marL="1371600" lvl="2" indent="-228600" algn="l">
              <a:lnSpc>
                <a:spcPct val="100000"/>
              </a:lnSpc>
              <a:spcBef>
                <a:spcPts val="1000"/>
              </a:spcBef>
              <a:spcAft>
                <a:spcPts val="0"/>
              </a:spcAft>
              <a:buSzPts val="800"/>
              <a:buNone/>
              <a:defRPr sz="1000"/>
            </a:lvl3pPr>
            <a:lvl4pPr marL="1828800" lvl="3" indent="-228600" algn="l">
              <a:lnSpc>
                <a:spcPct val="100000"/>
              </a:lnSpc>
              <a:spcBef>
                <a:spcPts val="1000"/>
              </a:spcBef>
              <a:spcAft>
                <a:spcPts val="0"/>
              </a:spcAft>
              <a:buSzPts val="720"/>
              <a:buNone/>
              <a:defRPr sz="900"/>
            </a:lvl4pPr>
            <a:lvl5pPr marL="2286000" lvl="4" indent="-228600" algn="l">
              <a:lnSpc>
                <a:spcPct val="100000"/>
              </a:lnSpc>
              <a:spcBef>
                <a:spcPts val="1000"/>
              </a:spcBef>
              <a:spcAft>
                <a:spcPts val="0"/>
              </a:spcAft>
              <a:buSzPts val="720"/>
              <a:buNone/>
              <a:defRPr sz="900"/>
            </a:lvl5pPr>
            <a:lvl6pPr marL="2743200" lvl="5" indent="-228600" algn="l">
              <a:lnSpc>
                <a:spcPct val="100000"/>
              </a:lnSpc>
              <a:spcBef>
                <a:spcPts val="1000"/>
              </a:spcBef>
              <a:spcAft>
                <a:spcPts val="0"/>
              </a:spcAft>
              <a:buSzPts val="720"/>
              <a:buNone/>
              <a:defRPr sz="900"/>
            </a:lvl6pPr>
            <a:lvl7pPr marL="3200400" lvl="6" indent="-228600" algn="l">
              <a:lnSpc>
                <a:spcPct val="100000"/>
              </a:lnSpc>
              <a:spcBef>
                <a:spcPts val="1000"/>
              </a:spcBef>
              <a:spcAft>
                <a:spcPts val="0"/>
              </a:spcAft>
              <a:buSzPts val="720"/>
              <a:buNone/>
              <a:defRPr sz="900"/>
            </a:lvl7pPr>
            <a:lvl8pPr marL="3657600" lvl="7" indent="-228600" algn="l">
              <a:lnSpc>
                <a:spcPct val="100000"/>
              </a:lnSpc>
              <a:spcBef>
                <a:spcPts val="1000"/>
              </a:spcBef>
              <a:spcAft>
                <a:spcPts val="0"/>
              </a:spcAft>
              <a:buSzPts val="720"/>
              <a:buNone/>
              <a:defRPr sz="900"/>
            </a:lvl8pPr>
            <a:lvl9pPr marL="4114800" lvl="8" indent="-228600" algn="l">
              <a:lnSpc>
                <a:spcPct val="100000"/>
              </a:lnSpc>
              <a:spcBef>
                <a:spcPts val="1000"/>
              </a:spcBef>
              <a:spcAft>
                <a:spcPts val="0"/>
              </a:spcAft>
              <a:buSzPts val="720"/>
              <a:buNone/>
              <a:defRPr sz="900"/>
            </a:lvl9pPr>
          </a:lstStyle>
          <a:p>
            <a:endParaRPr/>
          </a:p>
        </p:txBody>
      </p:sp>
      <p:sp>
        <p:nvSpPr>
          <p:cNvPr id="173" name="Google Shape;173;p19"/>
          <p:cNvSpPr txBox="1">
            <a:spLocks noGrp="1"/>
          </p:cNvSpPr>
          <p:nvPr>
            <p:ph type="dt" idx="10"/>
          </p:nvPr>
        </p:nvSpPr>
        <p:spPr>
          <a:xfrm>
            <a:off x="10653104" y="6391838"/>
            <a:ext cx="990600" cy="3048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4" name="Google Shape;174;p19"/>
          <p:cNvSpPr txBox="1">
            <a:spLocks noGrp="1"/>
          </p:cNvSpPr>
          <p:nvPr>
            <p:ph type="ftr" idx="11"/>
          </p:nvPr>
        </p:nvSpPr>
        <p:spPr>
          <a:xfrm>
            <a:off x="561110" y="6391838"/>
            <a:ext cx="3859800" cy="3048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5" name="Google Shape;175;p19"/>
          <p:cNvSpPr/>
          <p:nvPr/>
        </p:nvSpPr>
        <p:spPr>
          <a:xfrm>
            <a:off x="10437812" y="0"/>
            <a:ext cx="685800" cy="1143000"/>
          </a:xfrm>
          <a:prstGeom prst="rect">
            <a:avLst/>
          </a:prstGeom>
          <a:solidFill>
            <a:schemeClr val="accent1"/>
          </a:solidFill>
          <a:ln>
            <a:noFill/>
          </a:ln>
          <a:effectLst>
            <a:outerShdw blurRad="38100" dist="25400" dir="5400000" rotWithShape="0">
              <a:srgbClr val="000000">
                <a:alpha val="4353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 name="Google Shape;176;p19"/>
          <p:cNvSpPr txBox="1">
            <a:spLocks noGrp="1"/>
          </p:cNvSpPr>
          <p:nvPr>
            <p:ph type="sldNum" idx="12"/>
          </p:nvPr>
        </p:nvSpPr>
        <p:spPr>
          <a:xfrm>
            <a:off x="10352540" y="295729"/>
            <a:ext cx="838200" cy="7677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2800"/>
              <a:buFont typeface="Arial"/>
              <a:buNone/>
              <a:defRPr sz="28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2800"/>
              <a:buFont typeface="Arial"/>
              <a:buNone/>
              <a:defRPr sz="28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2800"/>
              <a:buFont typeface="Arial"/>
              <a:buNone/>
              <a:defRPr sz="28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2800"/>
              <a:buFont typeface="Arial"/>
              <a:buNone/>
              <a:defRPr sz="28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2800"/>
              <a:buFont typeface="Arial"/>
              <a:buNone/>
              <a:defRPr sz="28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2800"/>
              <a:buFont typeface="Arial"/>
              <a:buNone/>
              <a:defRPr sz="28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2800"/>
              <a:buFont typeface="Arial"/>
              <a:buNone/>
              <a:defRPr sz="28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2800"/>
              <a:buFont typeface="Arial"/>
              <a:buNone/>
              <a:defRPr sz="28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2800"/>
              <a:buFont typeface="Arial"/>
              <a:buNone/>
              <a:defRPr sz="28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Panoramic Picture with Caption">
  <p:cSld name="Panoramic Picture with Caption">
    <p:spTree>
      <p:nvGrpSpPr>
        <p:cNvPr id="1" name="Shape 177"/>
        <p:cNvGrpSpPr/>
        <p:nvPr/>
      </p:nvGrpSpPr>
      <p:grpSpPr>
        <a:xfrm>
          <a:off x="0" y="0"/>
          <a:ext cx="0" cy="0"/>
          <a:chOff x="0" y="0"/>
          <a:chExt cx="0" cy="0"/>
        </a:xfrm>
      </p:grpSpPr>
      <p:grpSp>
        <p:nvGrpSpPr>
          <p:cNvPr id="178" name="Google Shape;178;p20"/>
          <p:cNvGrpSpPr/>
          <p:nvPr/>
        </p:nvGrpSpPr>
        <p:grpSpPr>
          <a:xfrm>
            <a:off x="0" y="0"/>
            <a:ext cx="12192011" cy="6858000"/>
            <a:chOff x="0" y="0"/>
            <a:chExt cx="12192011" cy="6858000"/>
          </a:xfrm>
        </p:grpSpPr>
        <p:sp>
          <p:nvSpPr>
            <p:cNvPr id="179" name="Google Shape;179;p20"/>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 name="Google Shape;180;p20"/>
            <p:cNvSpPr/>
            <p:nvPr/>
          </p:nvSpPr>
          <p:spPr>
            <a:xfrm>
              <a:off x="0" y="2667000"/>
              <a:ext cx="4191000" cy="4191000"/>
            </a:xfrm>
            <a:prstGeom prst="ellipse">
              <a:avLst/>
            </a:prstGeom>
            <a:gradFill>
              <a:gsLst>
                <a:gs pos="0">
                  <a:srgbClr val="9B6BF2">
                    <a:alpha val="9803"/>
                  </a:srgbClr>
                </a:gs>
                <a:gs pos="36000">
                  <a:srgbClr val="9B6BF2">
                    <a:alpha val="8627"/>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 name="Google Shape;181;p20"/>
            <p:cNvSpPr/>
            <p:nvPr/>
          </p:nvSpPr>
          <p:spPr>
            <a:xfrm>
              <a:off x="0" y="2895600"/>
              <a:ext cx="2362200" cy="2362200"/>
            </a:xfrm>
            <a:prstGeom prst="ellipse">
              <a:avLst/>
            </a:prstGeom>
            <a:gradFill>
              <a:gsLst>
                <a:gs pos="0">
                  <a:srgbClr val="9B6BF2">
                    <a:alpha val="6666"/>
                  </a:srgbClr>
                </a:gs>
                <a:gs pos="36000">
                  <a:srgbClr val="9B6BF2">
                    <a:alpha val="6666"/>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 name="Google Shape;182;p20"/>
            <p:cNvSpPr/>
            <p:nvPr/>
          </p:nvSpPr>
          <p:spPr>
            <a:xfrm>
              <a:off x="8609012" y="5867400"/>
              <a:ext cx="990600" cy="990600"/>
            </a:xfrm>
            <a:prstGeom prst="ellipse">
              <a:avLst/>
            </a:prstGeom>
            <a:gradFill>
              <a:gsLst>
                <a:gs pos="0">
                  <a:srgbClr val="9B6BF2">
                    <a:alpha val="12549"/>
                  </a:srgbClr>
                </a:gs>
                <a:gs pos="36000">
                  <a:srgbClr val="9B6BF2">
                    <a:alpha val="5490"/>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 name="Google Shape;183;p20"/>
            <p:cNvSpPr/>
            <p:nvPr/>
          </p:nvSpPr>
          <p:spPr>
            <a:xfrm>
              <a:off x="8609012" y="1676400"/>
              <a:ext cx="2819400" cy="2819400"/>
            </a:xfrm>
            <a:prstGeom prst="ellipse">
              <a:avLst/>
            </a:prstGeom>
            <a:gradFill>
              <a:gsLst>
                <a:gs pos="0">
                  <a:srgbClr val="9B6BF2">
                    <a:alpha val="5490"/>
                  </a:srgbClr>
                </a:gs>
                <a:gs pos="36000">
                  <a:srgbClr val="9B6BF2">
                    <a:alpha val="4705"/>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 name="Google Shape;184;p20"/>
            <p:cNvSpPr/>
            <p:nvPr/>
          </p:nvSpPr>
          <p:spPr>
            <a:xfrm>
              <a:off x="7999412" y="8464"/>
              <a:ext cx="1600200" cy="1600200"/>
            </a:xfrm>
            <a:prstGeom prst="ellipse">
              <a:avLst/>
            </a:prstGeom>
            <a:gradFill>
              <a:gsLst>
                <a:gs pos="0">
                  <a:srgbClr val="9B6BF2">
                    <a:alpha val="12549"/>
                  </a:srgbClr>
                </a:gs>
                <a:gs pos="36000">
                  <a:srgbClr val="9B6BF2">
                    <a:alpha val="5490"/>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 name="Google Shape;185;p20"/>
            <p:cNvSpPr/>
            <p:nvPr/>
          </p:nvSpPr>
          <p:spPr>
            <a:xfrm rot="10371517">
              <a:off x="263779" y="4438261"/>
              <a:ext cx="3299395" cy="440920"/>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 name="Google Shape;186;p20"/>
            <p:cNvSpPr/>
            <p:nvPr/>
          </p:nvSpPr>
          <p:spPr>
            <a:xfrm rot="10800000">
              <a:off x="459506" y="321130"/>
              <a:ext cx="11277600" cy="4533900"/>
            </a:xfrm>
            <a:custGeom>
              <a:avLst/>
              <a:gdLst/>
              <a:ahLst/>
              <a:cxnLst/>
              <a:rect l="l" t="t" r="r" b="b"/>
              <a:pathLst>
                <a:path w="7104" h="2856" extrusionOk="0">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lt1"/>
            </a:solidFill>
            <a:ln>
              <a:noFill/>
            </a:ln>
          </p:spPr>
        </p:sp>
        <p:sp>
          <p:nvSpPr>
            <p:cNvPr id="187" name="Google Shape;187;p20"/>
            <p:cNvSpPr/>
            <p:nvPr/>
          </p:nvSpPr>
          <p:spPr>
            <a:xfrm>
              <a:off x="0" y="1587"/>
              <a:ext cx="12192011"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188" name="Google Shape;188;p20"/>
          <p:cNvSpPr txBox="1">
            <a:spLocks noGrp="1"/>
          </p:cNvSpPr>
          <p:nvPr>
            <p:ph type="title"/>
          </p:nvPr>
        </p:nvSpPr>
        <p:spPr>
          <a:xfrm>
            <a:off x="1154954" y="4969927"/>
            <a:ext cx="8825700" cy="5667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lt2"/>
              </a:buClr>
              <a:buSzPts val="2400"/>
              <a:buFont typeface="Century Gothic"/>
              <a:buNone/>
              <a:defRPr sz="24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9" name="Google Shape;189;p20"/>
          <p:cNvSpPr>
            <a:spLocks noGrp="1"/>
          </p:cNvSpPr>
          <p:nvPr>
            <p:ph type="pic" idx="2"/>
          </p:nvPr>
        </p:nvSpPr>
        <p:spPr>
          <a:xfrm>
            <a:off x="1154954" y="685800"/>
            <a:ext cx="8825700" cy="3429000"/>
          </a:xfrm>
          <a:prstGeom prst="roundRect">
            <a:avLst>
              <a:gd name="adj" fmla="val 1858"/>
            </a:avLst>
          </a:prstGeom>
          <a:noFill/>
          <a:ln>
            <a:noFill/>
          </a:ln>
          <a:effectLst>
            <a:outerShdw blurRad="50800" dist="50800" dir="5400000" algn="tl" rotWithShape="0">
              <a:srgbClr val="000000">
                <a:alpha val="41570"/>
              </a:srgbClr>
            </a:outerShdw>
          </a:effectLst>
        </p:spPr>
      </p:sp>
      <p:sp>
        <p:nvSpPr>
          <p:cNvPr id="190" name="Google Shape;190;p20"/>
          <p:cNvSpPr txBox="1">
            <a:spLocks noGrp="1"/>
          </p:cNvSpPr>
          <p:nvPr>
            <p:ph type="body" idx="1"/>
          </p:nvPr>
        </p:nvSpPr>
        <p:spPr>
          <a:xfrm>
            <a:off x="1154954" y="5536665"/>
            <a:ext cx="8825700" cy="4938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960"/>
              <a:buNone/>
              <a:defRPr sz="1200">
                <a:solidFill>
                  <a:srgbClr val="EE52A4"/>
                </a:solidFill>
              </a:defRPr>
            </a:lvl1pPr>
            <a:lvl2pPr marL="914400" lvl="1" indent="-228600" algn="l">
              <a:lnSpc>
                <a:spcPct val="100000"/>
              </a:lnSpc>
              <a:spcBef>
                <a:spcPts val="1000"/>
              </a:spcBef>
              <a:spcAft>
                <a:spcPts val="0"/>
              </a:spcAft>
              <a:buSzPts val="960"/>
              <a:buNone/>
              <a:defRPr sz="1200"/>
            </a:lvl2pPr>
            <a:lvl3pPr marL="1371600" lvl="2" indent="-228600" algn="l">
              <a:lnSpc>
                <a:spcPct val="100000"/>
              </a:lnSpc>
              <a:spcBef>
                <a:spcPts val="1000"/>
              </a:spcBef>
              <a:spcAft>
                <a:spcPts val="0"/>
              </a:spcAft>
              <a:buSzPts val="800"/>
              <a:buNone/>
              <a:defRPr sz="1000"/>
            </a:lvl3pPr>
            <a:lvl4pPr marL="1828800" lvl="3" indent="-228600" algn="l">
              <a:lnSpc>
                <a:spcPct val="100000"/>
              </a:lnSpc>
              <a:spcBef>
                <a:spcPts val="1000"/>
              </a:spcBef>
              <a:spcAft>
                <a:spcPts val="0"/>
              </a:spcAft>
              <a:buSzPts val="720"/>
              <a:buNone/>
              <a:defRPr sz="900"/>
            </a:lvl4pPr>
            <a:lvl5pPr marL="2286000" lvl="4" indent="-228600" algn="l">
              <a:lnSpc>
                <a:spcPct val="100000"/>
              </a:lnSpc>
              <a:spcBef>
                <a:spcPts val="1000"/>
              </a:spcBef>
              <a:spcAft>
                <a:spcPts val="0"/>
              </a:spcAft>
              <a:buSzPts val="720"/>
              <a:buNone/>
              <a:defRPr sz="900"/>
            </a:lvl5pPr>
            <a:lvl6pPr marL="2743200" lvl="5" indent="-228600" algn="l">
              <a:lnSpc>
                <a:spcPct val="100000"/>
              </a:lnSpc>
              <a:spcBef>
                <a:spcPts val="1000"/>
              </a:spcBef>
              <a:spcAft>
                <a:spcPts val="0"/>
              </a:spcAft>
              <a:buSzPts val="720"/>
              <a:buNone/>
              <a:defRPr sz="900"/>
            </a:lvl6pPr>
            <a:lvl7pPr marL="3200400" lvl="6" indent="-228600" algn="l">
              <a:lnSpc>
                <a:spcPct val="100000"/>
              </a:lnSpc>
              <a:spcBef>
                <a:spcPts val="1000"/>
              </a:spcBef>
              <a:spcAft>
                <a:spcPts val="0"/>
              </a:spcAft>
              <a:buSzPts val="720"/>
              <a:buNone/>
              <a:defRPr sz="900"/>
            </a:lvl7pPr>
            <a:lvl8pPr marL="3657600" lvl="7" indent="-228600" algn="l">
              <a:lnSpc>
                <a:spcPct val="100000"/>
              </a:lnSpc>
              <a:spcBef>
                <a:spcPts val="1000"/>
              </a:spcBef>
              <a:spcAft>
                <a:spcPts val="0"/>
              </a:spcAft>
              <a:buSzPts val="720"/>
              <a:buNone/>
              <a:defRPr sz="900"/>
            </a:lvl8pPr>
            <a:lvl9pPr marL="4114800" lvl="8" indent="-228600" algn="l">
              <a:lnSpc>
                <a:spcPct val="100000"/>
              </a:lnSpc>
              <a:spcBef>
                <a:spcPts val="1000"/>
              </a:spcBef>
              <a:spcAft>
                <a:spcPts val="0"/>
              </a:spcAft>
              <a:buSzPts val="720"/>
              <a:buNone/>
              <a:defRPr sz="900"/>
            </a:lvl9pPr>
          </a:lstStyle>
          <a:p>
            <a:endParaRPr/>
          </a:p>
        </p:txBody>
      </p:sp>
      <p:sp>
        <p:nvSpPr>
          <p:cNvPr id="191" name="Google Shape;191;p20"/>
          <p:cNvSpPr txBox="1">
            <a:spLocks noGrp="1"/>
          </p:cNvSpPr>
          <p:nvPr>
            <p:ph type="dt" idx="10"/>
          </p:nvPr>
        </p:nvSpPr>
        <p:spPr>
          <a:xfrm>
            <a:off x="10653104" y="6391838"/>
            <a:ext cx="990600" cy="3048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2" name="Google Shape;192;p20"/>
          <p:cNvSpPr txBox="1">
            <a:spLocks noGrp="1"/>
          </p:cNvSpPr>
          <p:nvPr>
            <p:ph type="ftr" idx="11"/>
          </p:nvPr>
        </p:nvSpPr>
        <p:spPr>
          <a:xfrm>
            <a:off x="561110" y="6391838"/>
            <a:ext cx="3859800" cy="3048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3" name="Google Shape;193;p20"/>
          <p:cNvSpPr/>
          <p:nvPr/>
        </p:nvSpPr>
        <p:spPr>
          <a:xfrm>
            <a:off x="10437812" y="0"/>
            <a:ext cx="685800" cy="1143000"/>
          </a:xfrm>
          <a:prstGeom prst="rect">
            <a:avLst/>
          </a:prstGeom>
          <a:solidFill>
            <a:schemeClr val="accent1"/>
          </a:solidFill>
          <a:ln>
            <a:noFill/>
          </a:ln>
          <a:effectLst>
            <a:outerShdw blurRad="38100" dist="25400" dir="5400000" rotWithShape="0">
              <a:srgbClr val="000000">
                <a:alpha val="4353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 name="Google Shape;194;p20"/>
          <p:cNvSpPr txBox="1">
            <a:spLocks noGrp="1"/>
          </p:cNvSpPr>
          <p:nvPr>
            <p:ph type="sldNum" idx="12"/>
          </p:nvPr>
        </p:nvSpPr>
        <p:spPr>
          <a:xfrm>
            <a:off x="10352540" y="295729"/>
            <a:ext cx="838200" cy="7677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2800"/>
              <a:buFont typeface="Arial"/>
              <a:buNone/>
              <a:defRPr sz="28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2800"/>
              <a:buFont typeface="Arial"/>
              <a:buNone/>
              <a:defRPr sz="28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2800"/>
              <a:buFont typeface="Arial"/>
              <a:buNone/>
              <a:defRPr sz="28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2800"/>
              <a:buFont typeface="Arial"/>
              <a:buNone/>
              <a:defRPr sz="28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2800"/>
              <a:buFont typeface="Arial"/>
              <a:buNone/>
              <a:defRPr sz="28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2800"/>
              <a:buFont typeface="Arial"/>
              <a:buNone/>
              <a:defRPr sz="28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2800"/>
              <a:buFont typeface="Arial"/>
              <a:buNone/>
              <a:defRPr sz="28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2800"/>
              <a:buFont typeface="Arial"/>
              <a:buNone/>
              <a:defRPr sz="28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2800"/>
              <a:buFont typeface="Arial"/>
              <a:buNone/>
              <a:defRPr sz="28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Title and Caption">
  <p:cSld name="Title and Caption">
    <p:spTree>
      <p:nvGrpSpPr>
        <p:cNvPr id="1" name="Shape 195"/>
        <p:cNvGrpSpPr/>
        <p:nvPr/>
      </p:nvGrpSpPr>
      <p:grpSpPr>
        <a:xfrm>
          <a:off x="0" y="0"/>
          <a:ext cx="0" cy="0"/>
          <a:chOff x="0" y="0"/>
          <a:chExt cx="0" cy="0"/>
        </a:xfrm>
      </p:grpSpPr>
      <p:grpSp>
        <p:nvGrpSpPr>
          <p:cNvPr id="196" name="Google Shape;196;p21"/>
          <p:cNvGrpSpPr/>
          <p:nvPr/>
        </p:nvGrpSpPr>
        <p:grpSpPr>
          <a:xfrm>
            <a:off x="0" y="0"/>
            <a:ext cx="12192011" cy="6858000"/>
            <a:chOff x="0" y="0"/>
            <a:chExt cx="12192011" cy="6858000"/>
          </a:xfrm>
        </p:grpSpPr>
        <p:sp>
          <p:nvSpPr>
            <p:cNvPr id="197" name="Google Shape;197;p21"/>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8" name="Google Shape;198;p21"/>
            <p:cNvSpPr/>
            <p:nvPr/>
          </p:nvSpPr>
          <p:spPr>
            <a:xfrm>
              <a:off x="0" y="2667000"/>
              <a:ext cx="4191000" cy="4191000"/>
            </a:xfrm>
            <a:prstGeom prst="ellipse">
              <a:avLst/>
            </a:prstGeom>
            <a:gradFill>
              <a:gsLst>
                <a:gs pos="0">
                  <a:srgbClr val="9B6BF2">
                    <a:alpha val="9803"/>
                  </a:srgbClr>
                </a:gs>
                <a:gs pos="36000">
                  <a:srgbClr val="9B6BF2">
                    <a:alpha val="8627"/>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 name="Google Shape;199;p21"/>
            <p:cNvSpPr/>
            <p:nvPr/>
          </p:nvSpPr>
          <p:spPr>
            <a:xfrm>
              <a:off x="0" y="2895600"/>
              <a:ext cx="2362200" cy="2362200"/>
            </a:xfrm>
            <a:prstGeom prst="ellipse">
              <a:avLst/>
            </a:prstGeom>
            <a:gradFill>
              <a:gsLst>
                <a:gs pos="0">
                  <a:srgbClr val="9B6BF2">
                    <a:alpha val="6666"/>
                  </a:srgbClr>
                </a:gs>
                <a:gs pos="36000">
                  <a:srgbClr val="9B6BF2">
                    <a:alpha val="6666"/>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 name="Google Shape;200;p21"/>
            <p:cNvSpPr/>
            <p:nvPr/>
          </p:nvSpPr>
          <p:spPr>
            <a:xfrm>
              <a:off x="8609012" y="5867400"/>
              <a:ext cx="990600" cy="990600"/>
            </a:xfrm>
            <a:prstGeom prst="ellipse">
              <a:avLst/>
            </a:prstGeom>
            <a:gradFill>
              <a:gsLst>
                <a:gs pos="0">
                  <a:srgbClr val="9B6BF2">
                    <a:alpha val="12549"/>
                  </a:srgbClr>
                </a:gs>
                <a:gs pos="36000">
                  <a:srgbClr val="9B6BF2">
                    <a:alpha val="5490"/>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1" name="Google Shape;201;p21"/>
            <p:cNvSpPr/>
            <p:nvPr/>
          </p:nvSpPr>
          <p:spPr>
            <a:xfrm>
              <a:off x="8609012" y="1676400"/>
              <a:ext cx="2819400" cy="2819400"/>
            </a:xfrm>
            <a:prstGeom prst="ellipse">
              <a:avLst/>
            </a:prstGeom>
            <a:gradFill>
              <a:gsLst>
                <a:gs pos="0">
                  <a:srgbClr val="9B6BF2">
                    <a:alpha val="5490"/>
                  </a:srgbClr>
                </a:gs>
                <a:gs pos="36000">
                  <a:srgbClr val="9B6BF2">
                    <a:alpha val="4705"/>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2" name="Google Shape;202;p21"/>
            <p:cNvSpPr/>
            <p:nvPr/>
          </p:nvSpPr>
          <p:spPr>
            <a:xfrm>
              <a:off x="7999412" y="8464"/>
              <a:ext cx="1600200" cy="1600200"/>
            </a:xfrm>
            <a:prstGeom prst="ellipse">
              <a:avLst/>
            </a:prstGeom>
            <a:gradFill>
              <a:gsLst>
                <a:gs pos="0">
                  <a:srgbClr val="9B6BF2">
                    <a:alpha val="12549"/>
                  </a:srgbClr>
                </a:gs>
                <a:gs pos="36000">
                  <a:srgbClr val="9B6BF2">
                    <a:alpha val="5490"/>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3" name="Google Shape;203;p21"/>
            <p:cNvSpPr/>
            <p:nvPr/>
          </p:nvSpPr>
          <p:spPr>
            <a:xfrm rot="-589939">
              <a:off x="8490949" y="2714870"/>
              <a:ext cx="3299413" cy="440920"/>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 name="Google Shape;204;p21"/>
            <p:cNvSpPr/>
            <p:nvPr/>
          </p:nvSpPr>
          <p:spPr>
            <a:xfrm>
              <a:off x="455612" y="2801319"/>
              <a:ext cx="11277600" cy="3602637"/>
            </a:xfrm>
            <a:custGeom>
              <a:avLst/>
              <a:gdLst/>
              <a:ahLst/>
              <a:cxnLst/>
              <a:rect l="l" t="t" r="r" b="b"/>
              <a:pathLst>
                <a:path w="10000" h="7946" extrusionOk="0">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lt1"/>
            </a:solidFill>
            <a:ln>
              <a:noFill/>
            </a:ln>
          </p:spPr>
        </p:sp>
        <p:sp>
          <p:nvSpPr>
            <p:cNvPr id="205" name="Google Shape;205;p21"/>
            <p:cNvSpPr/>
            <p:nvPr/>
          </p:nvSpPr>
          <p:spPr>
            <a:xfrm>
              <a:off x="0" y="1587"/>
              <a:ext cx="12192011"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206" name="Google Shape;206;p21"/>
          <p:cNvSpPr txBox="1">
            <a:spLocks noGrp="1"/>
          </p:cNvSpPr>
          <p:nvPr>
            <p:ph type="title"/>
          </p:nvPr>
        </p:nvSpPr>
        <p:spPr>
          <a:xfrm>
            <a:off x="1148798" y="1063417"/>
            <a:ext cx="8831700" cy="1373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lt2"/>
              </a:buClr>
              <a:buSzPts val="4000"/>
              <a:buFont typeface="Century Gothic"/>
              <a:buNone/>
              <a:defRPr sz="4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7" name="Google Shape;207;p21"/>
          <p:cNvSpPr txBox="1">
            <a:spLocks noGrp="1"/>
          </p:cNvSpPr>
          <p:nvPr>
            <p:ph type="body" idx="1"/>
          </p:nvPr>
        </p:nvSpPr>
        <p:spPr>
          <a:xfrm>
            <a:off x="1154954" y="3543300"/>
            <a:ext cx="8825700" cy="2476500"/>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1000"/>
              </a:spcBef>
              <a:spcAft>
                <a:spcPts val="0"/>
              </a:spcAft>
              <a:buSzPts val="1440"/>
              <a:buNone/>
              <a:defRPr sz="1800"/>
            </a:lvl1pPr>
            <a:lvl2pPr marL="914400" lvl="1" indent="-228600" algn="l">
              <a:lnSpc>
                <a:spcPct val="100000"/>
              </a:lnSpc>
              <a:spcBef>
                <a:spcPts val="1000"/>
              </a:spcBef>
              <a:spcAft>
                <a:spcPts val="0"/>
              </a:spcAft>
              <a:buSzPts val="960"/>
              <a:buNone/>
              <a:defRPr sz="1200"/>
            </a:lvl2pPr>
            <a:lvl3pPr marL="1371600" lvl="2" indent="-228600" algn="l">
              <a:lnSpc>
                <a:spcPct val="100000"/>
              </a:lnSpc>
              <a:spcBef>
                <a:spcPts val="1000"/>
              </a:spcBef>
              <a:spcAft>
                <a:spcPts val="0"/>
              </a:spcAft>
              <a:buSzPts val="800"/>
              <a:buNone/>
              <a:defRPr sz="1000"/>
            </a:lvl3pPr>
            <a:lvl4pPr marL="1828800" lvl="3" indent="-228600" algn="l">
              <a:lnSpc>
                <a:spcPct val="100000"/>
              </a:lnSpc>
              <a:spcBef>
                <a:spcPts val="1000"/>
              </a:spcBef>
              <a:spcAft>
                <a:spcPts val="0"/>
              </a:spcAft>
              <a:buSzPts val="720"/>
              <a:buNone/>
              <a:defRPr sz="900"/>
            </a:lvl4pPr>
            <a:lvl5pPr marL="2286000" lvl="4" indent="-228600" algn="l">
              <a:lnSpc>
                <a:spcPct val="100000"/>
              </a:lnSpc>
              <a:spcBef>
                <a:spcPts val="1000"/>
              </a:spcBef>
              <a:spcAft>
                <a:spcPts val="0"/>
              </a:spcAft>
              <a:buSzPts val="720"/>
              <a:buNone/>
              <a:defRPr sz="900"/>
            </a:lvl5pPr>
            <a:lvl6pPr marL="2743200" lvl="5" indent="-228600" algn="l">
              <a:lnSpc>
                <a:spcPct val="100000"/>
              </a:lnSpc>
              <a:spcBef>
                <a:spcPts val="1000"/>
              </a:spcBef>
              <a:spcAft>
                <a:spcPts val="0"/>
              </a:spcAft>
              <a:buSzPts val="720"/>
              <a:buNone/>
              <a:defRPr sz="900"/>
            </a:lvl6pPr>
            <a:lvl7pPr marL="3200400" lvl="6" indent="-228600" algn="l">
              <a:lnSpc>
                <a:spcPct val="100000"/>
              </a:lnSpc>
              <a:spcBef>
                <a:spcPts val="1000"/>
              </a:spcBef>
              <a:spcAft>
                <a:spcPts val="0"/>
              </a:spcAft>
              <a:buSzPts val="720"/>
              <a:buNone/>
              <a:defRPr sz="900"/>
            </a:lvl7pPr>
            <a:lvl8pPr marL="3657600" lvl="7" indent="-228600" algn="l">
              <a:lnSpc>
                <a:spcPct val="100000"/>
              </a:lnSpc>
              <a:spcBef>
                <a:spcPts val="1000"/>
              </a:spcBef>
              <a:spcAft>
                <a:spcPts val="0"/>
              </a:spcAft>
              <a:buSzPts val="720"/>
              <a:buNone/>
              <a:defRPr sz="900"/>
            </a:lvl8pPr>
            <a:lvl9pPr marL="4114800" lvl="8" indent="-228600" algn="l">
              <a:lnSpc>
                <a:spcPct val="100000"/>
              </a:lnSpc>
              <a:spcBef>
                <a:spcPts val="1000"/>
              </a:spcBef>
              <a:spcAft>
                <a:spcPts val="0"/>
              </a:spcAft>
              <a:buSzPts val="720"/>
              <a:buNone/>
              <a:defRPr sz="900"/>
            </a:lvl9pPr>
          </a:lstStyle>
          <a:p>
            <a:endParaRPr/>
          </a:p>
        </p:txBody>
      </p:sp>
      <p:sp>
        <p:nvSpPr>
          <p:cNvPr id="208" name="Google Shape;208;p21"/>
          <p:cNvSpPr txBox="1">
            <a:spLocks noGrp="1"/>
          </p:cNvSpPr>
          <p:nvPr>
            <p:ph type="dt" idx="10"/>
          </p:nvPr>
        </p:nvSpPr>
        <p:spPr>
          <a:xfrm>
            <a:off x="10653104" y="6391838"/>
            <a:ext cx="990600" cy="3048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9" name="Google Shape;209;p21"/>
          <p:cNvSpPr txBox="1">
            <a:spLocks noGrp="1"/>
          </p:cNvSpPr>
          <p:nvPr>
            <p:ph type="ftr" idx="11"/>
          </p:nvPr>
        </p:nvSpPr>
        <p:spPr>
          <a:xfrm>
            <a:off x="561110" y="6391838"/>
            <a:ext cx="3859800" cy="3048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0" name="Google Shape;210;p21"/>
          <p:cNvSpPr/>
          <p:nvPr/>
        </p:nvSpPr>
        <p:spPr>
          <a:xfrm>
            <a:off x="10437812" y="0"/>
            <a:ext cx="685800" cy="1143000"/>
          </a:xfrm>
          <a:prstGeom prst="rect">
            <a:avLst/>
          </a:prstGeom>
          <a:solidFill>
            <a:schemeClr val="accent1"/>
          </a:solidFill>
          <a:ln>
            <a:noFill/>
          </a:ln>
          <a:effectLst>
            <a:outerShdw blurRad="38100" dist="25400" dir="5400000" rotWithShape="0">
              <a:srgbClr val="000000">
                <a:alpha val="4353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1" name="Google Shape;211;p21"/>
          <p:cNvSpPr txBox="1">
            <a:spLocks noGrp="1"/>
          </p:cNvSpPr>
          <p:nvPr>
            <p:ph type="sldNum" idx="12"/>
          </p:nvPr>
        </p:nvSpPr>
        <p:spPr>
          <a:xfrm>
            <a:off x="10352540" y="295729"/>
            <a:ext cx="838200" cy="7677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2800"/>
              <a:buFont typeface="Arial"/>
              <a:buNone/>
              <a:defRPr sz="28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2800"/>
              <a:buFont typeface="Arial"/>
              <a:buNone/>
              <a:defRPr sz="28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2800"/>
              <a:buFont typeface="Arial"/>
              <a:buNone/>
              <a:defRPr sz="28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2800"/>
              <a:buFont typeface="Arial"/>
              <a:buNone/>
              <a:defRPr sz="28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2800"/>
              <a:buFont typeface="Arial"/>
              <a:buNone/>
              <a:defRPr sz="28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2800"/>
              <a:buFont typeface="Arial"/>
              <a:buNone/>
              <a:defRPr sz="28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2800"/>
              <a:buFont typeface="Arial"/>
              <a:buNone/>
              <a:defRPr sz="28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2800"/>
              <a:buFont typeface="Arial"/>
              <a:buNone/>
              <a:defRPr sz="28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2800"/>
              <a:buFont typeface="Arial"/>
              <a:buNone/>
              <a:defRPr sz="28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24" name="Google Shape;24;p3"/>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25" name="Google Shape;25;p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Quote with Caption">
  <p:cSld name="Quote with Caption">
    <p:spTree>
      <p:nvGrpSpPr>
        <p:cNvPr id="1" name="Shape 212"/>
        <p:cNvGrpSpPr/>
        <p:nvPr/>
      </p:nvGrpSpPr>
      <p:grpSpPr>
        <a:xfrm>
          <a:off x="0" y="0"/>
          <a:ext cx="0" cy="0"/>
          <a:chOff x="0" y="0"/>
          <a:chExt cx="0" cy="0"/>
        </a:xfrm>
      </p:grpSpPr>
      <p:grpSp>
        <p:nvGrpSpPr>
          <p:cNvPr id="213" name="Google Shape;213;p22"/>
          <p:cNvGrpSpPr/>
          <p:nvPr/>
        </p:nvGrpSpPr>
        <p:grpSpPr>
          <a:xfrm>
            <a:off x="0" y="0"/>
            <a:ext cx="12192011" cy="6858000"/>
            <a:chOff x="0" y="0"/>
            <a:chExt cx="12192011" cy="6858000"/>
          </a:xfrm>
        </p:grpSpPr>
        <p:sp>
          <p:nvSpPr>
            <p:cNvPr id="214" name="Google Shape;214;p22"/>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5" name="Google Shape;215;p22"/>
            <p:cNvSpPr/>
            <p:nvPr/>
          </p:nvSpPr>
          <p:spPr>
            <a:xfrm>
              <a:off x="0" y="2667000"/>
              <a:ext cx="4191000" cy="4191000"/>
            </a:xfrm>
            <a:prstGeom prst="ellipse">
              <a:avLst/>
            </a:prstGeom>
            <a:gradFill>
              <a:gsLst>
                <a:gs pos="0">
                  <a:srgbClr val="9B6BF2">
                    <a:alpha val="9803"/>
                  </a:srgbClr>
                </a:gs>
                <a:gs pos="36000">
                  <a:srgbClr val="9B6BF2">
                    <a:alpha val="8627"/>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6" name="Google Shape;216;p22"/>
            <p:cNvSpPr/>
            <p:nvPr/>
          </p:nvSpPr>
          <p:spPr>
            <a:xfrm>
              <a:off x="0" y="2895600"/>
              <a:ext cx="2362200" cy="2362200"/>
            </a:xfrm>
            <a:prstGeom prst="ellipse">
              <a:avLst/>
            </a:prstGeom>
            <a:gradFill>
              <a:gsLst>
                <a:gs pos="0">
                  <a:srgbClr val="9B6BF2">
                    <a:alpha val="6666"/>
                  </a:srgbClr>
                </a:gs>
                <a:gs pos="36000">
                  <a:srgbClr val="9B6BF2">
                    <a:alpha val="6666"/>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7" name="Google Shape;217;p22"/>
            <p:cNvSpPr/>
            <p:nvPr/>
          </p:nvSpPr>
          <p:spPr>
            <a:xfrm>
              <a:off x="8609012" y="5867400"/>
              <a:ext cx="990600" cy="990600"/>
            </a:xfrm>
            <a:prstGeom prst="ellipse">
              <a:avLst/>
            </a:prstGeom>
            <a:gradFill>
              <a:gsLst>
                <a:gs pos="0">
                  <a:srgbClr val="9B6BF2">
                    <a:alpha val="12549"/>
                  </a:srgbClr>
                </a:gs>
                <a:gs pos="36000">
                  <a:srgbClr val="9B6BF2">
                    <a:alpha val="5490"/>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8" name="Google Shape;218;p22"/>
            <p:cNvSpPr/>
            <p:nvPr/>
          </p:nvSpPr>
          <p:spPr>
            <a:xfrm>
              <a:off x="8609012" y="1676400"/>
              <a:ext cx="2819400" cy="2819400"/>
            </a:xfrm>
            <a:prstGeom prst="ellipse">
              <a:avLst/>
            </a:prstGeom>
            <a:gradFill>
              <a:gsLst>
                <a:gs pos="0">
                  <a:srgbClr val="9B6BF2">
                    <a:alpha val="5490"/>
                  </a:srgbClr>
                </a:gs>
                <a:gs pos="36000">
                  <a:srgbClr val="9B6BF2">
                    <a:alpha val="4705"/>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9" name="Google Shape;219;p22"/>
            <p:cNvSpPr/>
            <p:nvPr/>
          </p:nvSpPr>
          <p:spPr>
            <a:xfrm>
              <a:off x="7999412" y="8464"/>
              <a:ext cx="1600200" cy="1600200"/>
            </a:xfrm>
            <a:prstGeom prst="ellipse">
              <a:avLst/>
            </a:prstGeom>
            <a:gradFill>
              <a:gsLst>
                <a:gs pos="0">
                  <a:srgbClr val="9B6BF2">
                    <a:alpha val="12549"/>
                  </a:srgbClr>
                </a:gs>
                <a:gs pos="36000">
                  <a:srgbClr val="9B6BF2">
                    <a:alpha val="5490"/>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 name="Google Shape;220;p22"/>
            <p:cNvSpPr/>
            <p:nvPr/>
          </p:nvSpPr>
          <p:spPr>
            <a:xfrm rot="-589939">
              <a:off x="8490949" y="4185113"/>
              <a:ext cx="3299413" cy="440920"/>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 name="Google Shape;221;p22"/>
            <p:cNvSpPr/>
            <p:nvPr/>
          </p:nvSpPr>
          <p:spPr>
            <a:xfrm>
              <a:off x="455612" y="4241801"/>
              <a:ext cx="11277600" cy="2337160"/>
            </a:xfrm>
            <a:custGeom>
              <a:avLst/>
              <a:gdLst/>
              <a:ahLst/>
              <a:cxnLst/>
              <a:rect l="l" t="t" r="r" b="b"/>
              <a:pathLst>
                <a:path w="10000" h="8000" extrusionOk="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222" name="Google Shape;222;p22"/>
            <p:cNvSpPr/>
            <p:nvPr/>
          </p:nvSpPr>
          <p:spPr>
            <a:xfrm>
              <a:off x="0" y="1587"/>
              <a:ext cx="12192011"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223" name="Google Shape;223;p22"/>
          <p:cNvSpPr txBox="1"/>
          <p:nvPr/>
        </p:nvSpPr>
        <p:spPr>
          <a:xfrm>
            <a:off x="881566" y="607336"/>
            <a:ext cx="801900" cy="15696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9600"/>
              <a:buFont typeface="Arial"/>
              <a:buNone/>
            </a:pPr>
            <a:r>
              <a:rPr lang="en-US" sz="9600" b="0" i="0" u="none" strike="noStrike" cap="none">
                <a:solidFill>
                  <a:srgbClr val="EE52A4"/>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224" name="Google Shape;224;p22"/>
          <p:cNvSpPr txBox="1"/>
          <p:nvPr/>
        </p:nvSpPr>
        <p:spPr>
          <a:xfrm>
            <a:off x="9884458" y="2613787"/>
            <a:ext cx="652800" cy="15696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9600"/>
              <a:buFont typeface="Arial"/>
              <a:buNone/>
            </a:pPr>
            <a:r>
              <a:rPr lang="en-US" sz="9600" b="0" i="0" u="none" strike="noStrike" cap="none">
                <a:solidFill>
                  <a:srgbClr val="EE52A4"/>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225" name="Google Shape;225;p22"/>
          <p:cNvSpPr txBox="1">
            <a:spLocks noGrp="1"/>
          </p:cNvSpPr>
          <p:nvPr>
            <p:ph type="title"/>
          </p:nvPr>
        </p:nvSpPr>
        <p:spPr>
          <a:xfrm>
            <a:off x="1581878" y="982134"/>
            <a:ext cx="8454000" cy="26967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lt2"/>
              </a:buClr>
              <a:buSzPts val="4000"/>
              <a:buFont typeface="Century Gothic"/>
              <a:buNone/>
              <a:defRPr sz="4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6" name="Google Shape;226;p22"/>
          <p:cNvSpPr txBox="1">
            <a:spLocks noGrp="1"/>
          </p:cNvSpPr>
          <p:nvPr>
            <p:ph type="body" idx="1"/>
          </p:nvPr>
        </p:nvSpPr>
        <p:spPr>
          <a:xfrm>
            <a:off x="1945945" y="3678766"/>
            <a:ext cx="7731300" cy="3423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120"/>
              <a:buNone/>
              <a:defRPr sz="1400" b="0" i="0" cap="small">
                <a:solidFill>
                  <a:srgbClr val="EE52A4"/>
                </a:solidFill>
                <a:latin typeface="Century Gothic"/>
                <a:ea typeface="Century Gothic"/>
                <a:cs typeface="Century Gothic"/>
                <a:sym typeface="Century Gothic"/>
              </a:defRPr>
            </a:lvl1pPr>
            <a:lvl2pPr marL="914400" lvl="1" indent="-228600" algn="l">
              <a:lnSpc>
                <a:spcPct val="100000"/>
              </a:lnSpc>
              <a:spcBef>
                <a:spcPts val="1000"/>
              </a:spcBef>
              <a:spcAft>
                <a:spcPts val="0"/>
              </a:spcAft>
              <a:buSzPts val="960"/>
              <a:buNone/>
              <a:defRPr sz="1200"/>
            </a:lvl2pPr>
            <a:lvl3pPr marL="1371600" lvl="2" indent="-228600" algn="l">
              <a:lnSpc>
                <a:spcPct val="100000"/>
              </a:lnSpc>
              <a:spcBef>
                <a:spcPts val="1000"/>
              </a:spcBef>
              <a:spcAft>
                <a:spcPts val="0"/>
              </a:spcAft>
              <a:buSzPts val="800"/>
              <a:buNone/>
              <a:defRPr sz="1000"/>
            </a:lvl3pPr>
            <a:lvl4pPr marL="1828800" lvl="3" indent="-228600" algn="l">
              <a:lnSpc>
                <a:spcPct val="100000"/>
              </a:lnSpc>
              <a:spcBef>
                <a:spcPts val="1000"/>
              </a:spcBef>
              <a:spcAft>
                <a:spcPts val="0"/>
              </a:spcAft>
              <a:buSzPts val="720"/>
              <a:buNone/>
              <a:defRPr sz="900"/>
            </a:lvl4pPr>
            <a:lvl5pPr marL="2286000" lvl="4" indent="-228600" algn="l">
              <a:lnSpc>
                <a:spcPct val="100000"/>
              </a:lnSpc>
              <a:spcBef>
                <a:spcPts val="1000"/>
              </a:spcBef>
              <a:spcAft>
                <a:spcPts val="0"/>
              </a:spcAft>
              <a:buSzPts val="720"/>
              <a:buNone/>
              <a:defRPr sz="900"/>
            </a:lvl5pPr>
            <a:lvl6pPr marL="2743200" lvl="5" indent="-228600" algn="l">
              <a:lnSpc>
                <a:spcPct val="100000"/>
              </a:lnSpc>
              <a:spcBef>
                <a:spcPts val="1000"/>
              </a:spcBef>
              <a:spcAft>
                <a:spcPts val="0"/>
              </a:spcAft>
              <a:buSzPts val="720"/>
              <a:buNone/>
              <a:defRPr sz="900"/>
            </a:lvl6pPr>
            <a:lvl7pPr marL="3200400" lvl="6" indent="-228600" algn="l">
              <a:lnSpc>
                <a:spcPct val="100000"/>
              </a:lnSpc>
              <a:spcBef>
                <a:spcPts val="1000"/>
              </a:spcBef>
              <a:spcAft>
                <a:spcPts val="0"/>
              </a:spcAft>
              <a:buSzPts val="720"/>
              <a:buNone/>
              <a:defRPr sz="900"/>
            </a:lvl7pPr>
            <a:lvl8pPr marL="3657600" lvl="7" indent="-228600" algn="l">
              <a:lnSpc>
                <a:spcPct val="100000"/>
              </a:lnSpc>
              <a:spcBef>
                <a:spcPts val="1000"/>
              </a:spcBef>
              <a:spcAft>
                <a:spcPts val="0"/>
              </a:spcAft>
              <a:buSzPts val="720"/>
              <a:buNone/>
              <a:defRPr sz="900"/>
            </a:lvl8pPr>
            <a:lvl9pPr marL="4114800" lvl="8" indent="-228600" algn="l">
              <a:lnSpc>
                <a:spcPct val="100000"/>
              </a:lnSpc>
              <a:spcBef>
                <a:spcPts val="1000"/>
              </a:spcBef>
              <a:spcAft>
                <a:spcPts val="0"/>
              </a:spcAft>
              <a:buSzPts val="720"/>
              <a:buNone/>
              <a:defRPr sz="900"/>
            </a:lvl9pPr>
          </a:lstStyle>
          <a:p>
            <a:endParaRPr/>
          </a:p>
        </p:txBody>
      </p:sp>
      <p:sp>
        <p:nvSpPr>
          <p:cNvPr id="227" name="Google Shape;227;p22"/>
          <p:cNvSpPr txBox="1">
            <a:spLocks noGrp="1"/>
          </p:cNvSpPr>
          <p:nvPr>
            <p:ph type="body" idx="2"/>
          </p:nvPr>
        </p:nvSpPr>
        <p:spPr>
          <a:xfrm>
            <a:off x="1154954" y="5029199"/>
            <a:ext cx="9244800" cy="997800"/>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1000"/>
              </a:spcBef>
              <a:spcAft>
                <a:spcPts val="0"/>
              </a:spcAft>
              <a:buSzPts val="1120"/>
              <a:buNone/>
              <a:defRPr sz="1400"/>
            </a:lvl1pPr>
            <a:lvl2pPr marL="914400" lvl="1" indent="-228600" algn="l">
              <a:lnSpc>
                <a:spcPct val="100000"/>
              </a:lnSpc>
              <a:spcBef>
                <a:spcPts val="1000"/>
              </a:spcBef>
              <a:spcAft>
                <a:spcPts val="0"/>
              </a:spcAft>
              <a:buSzPts val="960"/>
              <a:buNone/>
              <a:defRPr sz="1200"/>
            </a:lvl2pPr>
            <a:lvl3pPr marL="1371600" lvl="2" indent="-228600" algn="l">
              <a:lnSpc>
                <a:spcPct val="100000"/>
              </a:lnSpc>
              <a:spcBef>
                <a:spcPts val="1000"/>
              </a:spcBef>
              <a:spcAft>
                <a:spcPts val="0"/>
              </a:spcAft>
              <a:buSzPts val="800"/>
              <a:buNone/>
              <a:defRPr sz="1000"/>
            </a:lvl3pPr>
            <a:lvl4pPr marL="1828800" lvl="3" indent="-228600" algn="l">
              <a:lnSpc>
                <a:spcPct val="100000"/>
              </a:lnSpc>
              <a:spcBef>
                <a:spcPts val="1000"/>
              </a:spcBef>
              <a:spcAft>
                <a:spcPts val="0"/>
              </a:spcAft>
              <a:buSzPts val="720"/>
              <a:buNone/>
              <a:defRPr sz="900"/>
            </a:lvl4pPr>
            <a:lvl5pPr marL="2286000" lvl="4" indent="-228600" algn="l">
              <a:lnSpc>
                <a:spcPct val="100000"/>
              </a:lnSpc>
              <a:spcBef>
                <a:spcPts val="1000"/>
              </a:spcBef>
              <a:spcAft>
                <a:spcPts val="0"/>
              </a:spcAft>
              <a:buSzPts val="720"/>
              <a:buNone/>
              <a:defRPr sz="900"/>
            </a:lvl5pPr>
            <a:lvl6pPr marL="2743200" lvl="5" indent="-228600" algn="l">
              <a:lnSpc>
                <a:spcPct val="100000"/>
              </a:lnSpc>
              <a:spcBef>
                <a:spcPts val="1000"/>
              </a:spcBef>
              <a:spcAft>
                <a:spcPts val="0"/>
              </a:spcAft>
              <a:buSzPts val="720"/>
              <a:buNone/>
              <a:defRPr sz="900"/>
            </a:lvl6pPr>
            <a:lvl7pPr marL="3200400" lvl="6" indent="-228600" algn="l">
              <a:lnSpc>
                <a:spcPct val="100000"/>
              </a:lnSpc>
              <a:spcBef>
                <a:spcPts val="1000"/>
              </a:spcBef>
              <a:spcAft>
                <a:spcPts val="0"/>
              </a:spcAft>
              <a:buSzPts val="720"/>
              <a:buNone/>
              <a:defRPr sz="900"/>
            </a:lvl7pPr>
            <a:lvl8pPr marL="3657600" lvl="7" indent="-228600" algn="l">
              <a:lnSpc>
                <a:spcPct val="100000"/>
              </a:lnSpc>
              <a:spcBef>
                <a:spcPts val="1000"/>
              </a:spcBef>
              <a:spcAft>
                <a:spcPts val="0"/>
              </a:spcAft>
              <a:buSzPts val="720"/>
              <a:buNone/>
              <a:defRPr sz="900"/>
            </a:lvl8pPr>
            <a:lvl9pPr marL="4114800" lvl="8" indent="-228600" algn="l">
              <a:lnSpc>
                <a:spcPct val="100000"/>
              </a:lnSpc>
              <a:spcBef>
                <a:spcPts val="1000"/>
              </a:spcBef>
              <a:spcAft>
                <a:spcPts val="0"/>
              </a:spcAft>
              <a:buSzPts val="720"/>
              <a:buNone/>
              <a:defRPr sz="900"/>
            </a:lvl9pPr>
          </a:lstStyle>
          <a:p>
            <a:endParaRPr/>
          </a:p>
        </p:txBody>
      </p:sp>
      <p:sp>
        <p:nvSpPr>
          <p:cNvPr id="228" name="Google Shape;228;p22"/>
          <p:cNvSpPr txBox="1">
            <a:spLocks noGrp="1"/>
          </p:cNvSpPr>
          <p:nvPr>
            <p:ph type="dt" idx="10"/>
          </p:nvPr>
        </p:nvSpPr>
        <p:spPr>
          <a:xfrm>
            <a:off x="10653104" y="6391838"/>
            <a:ext cx="990600" cy="3048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9" name="Google Shape;229;p22"/>
          <p:cNvSpPr txBox="1">
            <a:spLocks noGrp="1"/>
          </p:cNvSpPr>
          <p:nvPr>
            <p:ph type="ftr" idx="11"/>
          </p:nvPr>
        </p:nvSpPr>
        <p:spPr>
          <a:xfrm>
            <a:off x="561110" y="6391838"/>
            <a:ext cx="3859800" cy="3048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0" name="Google Shape;230;p22"/>
          <p:cNvSpPr/>
          <p:nvPr/>
        </p:nvSpPr>
        <p:spPr>
          <a:xfrm>
            <a:off x="10437812" y="0"/>
            <a:ext cx="685800" cy="1143000"/>
          </a:xfrm>
          <a:prstGeom prst="rect">
            <a:avLst/>
          </a:prstGeom>
          <a:solidFill>
            <a:schemeClr val="accent1"/>
          </a:solidFill>
          <a:ln>
            <a:noFill/>
          </a:ln>
          <a:effectLst>
            <a:outerShdw blurRad="38100" dist="25400" dir="5400000" rotWithShape="0">
              <a:srgbClr val="000000">
                <a:alpha val="4353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 name="Google Shape;231;p22"/>
          <p:cNvSpPr txBox="1">
            <a:spLocks noGrp="1"/>
          </p:cNvSpPr>
          <p:nvPr>
            <p:ph type="sldNum" idx="12"/>
          </p:nvPr>
        </p:nvSpPr>
        <p:spPr>
          <a:xfrm>
            <a:off x="10352540" y="295729"/>
            <a:ext cx="838200" cy="7677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2800"/>
              <a:buFont typeface="Arial"/>
              <a:buNone/>
              <a:defRPr sz="28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2800"/>
              <a:buFont typeface="Arial"/>
              <a:buNone/>
              <a:defRPr sz="28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2800"/>
              <a:buFont typeface="Arial"/>
              <a:buNone/>
              <a:defRPr sz="28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2800"/>
              <a:buFont typeface="Arial"/>
              <a:buNone/>
              <a:defRPr sz="28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2800"/>
              <a:buFont typeface="Arial"/>
              <a:buNone/>
              <a:defRPr sz="28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2800"/>
              <a:buFont typeface="Arial"/>
              <a:buNone/>
              <a:defRPr sz="28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2800"/>
              <a:buFont typeface="Arial"/>
              <a:buNone/>
              <a:defRPr sz="28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2800"/>
              <a:buFont typeface="Arial"/>
              <a:buNone/>
              <a:defRPr sz="28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2800"/>
              <a:buFont typeface="Arial"/>
              <a:buNone/>
              <a:defRPr sz="28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Name Card">
  <p:cSld name="Name Card">
    <p:spTree>
      <p:nvGrpSpPr>
        <p:cNvPr id="1" name="Shape 232"/>
        <p:cNvGrpSpPr/>
        <p:nvPr/>
      </p:nvGrpSpPr>
      <p:grpSpPr>
        <a:xfrm>
          <a:off x="0" y="0"/>
          <a:ext cx="0" cy="0"/>
          <a:chOff x="0" y="0"/>
          <a:chExt cx="0" cy="0"/>
        </a:xfrm>
      </p:grpSpPr>
      <p:grpSp>
        <p:nvGrpSpPr>
          <p:cNvPr id="233" name="Google Shape;233;p23"/>
          <p:cNvGrpSpPr/>
          <p:nvPr/>
        </p:nvGrpSpPr>
        <p:grpSpPr>
          <a:xfrm>
            <a:off x="0" y="0"/>
            <a:ext cx="12192011" cy="6858000"/>
            <a:chOff x="0" y="0"/>
            <a:chExt cx="12192011" cy="6858000"/>
          </a:xfrm>
        </p:grpSpPr>
        <p:sp>
          <p:nvSpPr>
            <p:cNvPr id="234" name="Google Shape;234;p23"/>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5" name="Google Shape;235;p23"/>
            <p:cNvSpPr/>
            <p:nvPr/>
          </p:nvSpPr>
          <p:spPr>
            <a:xfrm>
              <a:off x="0" y="2667000"/>
              <a:ext cx="4191000" cy="4191000"/>
            </a:xfrm>
            <a:prstGeom prst="ellipse">
              <a:avLst/>
            </a:prstGeom>
            <a:gradFill>
              <a:gsLst>
                <a:gs pos="0">
                  <a:srgbClr val="9B6BF2">
                    <a:alpha val="9803"/>
                  </a:srgbClr>
                </a:gs>
                <a:gs pos="36000">
                  <a:srgbClr val="9B6BF2">
                    <a:alpha val="8627"/>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6" name="Google Shape;236;p23"/>
            <p:cNvSpPr/>
            <p:nvPr/>
          </p:nvSpPr>
          <p:spPr>
            <a:xfrm>
              <a:off x="0" y="2895600"/>
              <a:ext cx="2362200" cy="2362200"/>
            </a:xfrm>
            <a:prstGeom prst="ellipse">
              <a:avLst/>
            </a:prstGeom>
            <a:gradFill>
              <a:gsLst>
                <a:gs pos="0">
                  <a:srgbClr val="9B6BF2">
                    <a:alpha val="6666"/>
                  </a:srgbClr>
                </a:gs>
                <a:gs pos="36000">
                  <a:srgbClr val="9B6BF2">
                    <a:alpha val="6666"/>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 name="Google Shape;237;p23"/>
            <p:cNvSpPr/>
            <p:nvPr/>
          </p:nvSpPr>
          <p:spPr>
            <a:xfrm>
              <a:off x="8609012" y="5867400"/>
              <a:ext cx="990600" cy="990600"/>
            </a:xfrm>
            <a:prstGeom prst="ellipse">
              <a:avLst/>
            </a:prstGeom>
            <a:gradFill>
              <a:gsLst>
                <a:gs pos="0">
                  <a:srgbClr val="9B6BF2">
                    <a:alpha val="12549"/>
                  </a:srgbClr>
                </a:gs>
                <a:gs pos="36000">
                  <a:srgbClr val="9B6BF2">
                    <a:alpha val="5490"/>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 name="Google Shape;238;p23"/>
            <p:cNvSpPr/>
            <p:nvPr/>
          </p:nvSpPr>
          <p:spPr>
            <a:xfrm>
              <a:off x="8609012" y="1676400"/>
              <a:ext cx="2819400" cy="2819400"/>
            </a:xfrm>
            <a:prstGeom prst="ellipse">
              <a:avLst/>
            </a:prstGeom>
            <a:gradFill>
              <a:gsLst>
                <a:gs pos="0">
                  <a:srgbClr val="9B6BF2">
                    <a:alpha val="5490"/>
                  </a:srgbClr>
                </a:gs>
                <a:gs pos="36000">
                  <a:srgbClr val="9B6BF2">
                    <a:alpha val="4705"/>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 name="Google Shape;239;p23"/>
            <p:cNvSpPr/>
            <p:nvPr/>
          </p:nvSpPr>
          <p:spPr>
            <a:xfrm>
              <a:off x="7999412" y="8464"/>
              <a:ext cx="1600200" cy="1600200"/>
            </a:xfrm>
            <a:prstGeom prst="ellipse">
              <a:avLst/>
            </a:prstGeom>
            <a:gradFill>
              <a:gsLst>
                <a:gs pos="0">
                  <a:srgbClr val="9B6BF2">
                    <a:alpha val="12549"/>
                  </a:srgbClr>
                </a:gs>
                <a:gs pos="36000">
                  <a:srgbClr val="9B6BF2">
                    <a:alpha val="5490"/>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 name="Google Shape;240;p23"/>
            <p:cNvSpPr/>
            <p:nvPr/>
          </p:nvSpPr>
          <p:spPr>
            <a:xfrm rot="-589939">
              <a:off x="8490949" y="4193579"/>
              <a:ext cx="3299413" cy="440920"/>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 name="Google Shape;241;p23"/>
            <p:cNvSpPr/>
            <p:nvPr/>
          </p:nvSpPr>
          <p:spPr>
            <a:xfrm>
              <a:off x="455612" y="4241801"/>
              <a:ext cx="11277600" cy="2337160"/>
            </a:xfrm>
            <a:custGeom>
              <a:avLst/>
              <a:gdLst/>
              <a:ahLst/>
              <a:cxnLst/>
              <a:rect l="l" t="t" r="r" b="b"/>
              <a:pathLst>
                <a:path w="10000" h="8000" extrusionOk="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242" name="Google Shape;242;p23"/>
            <p:cNvSpPr/>
            <p:nvPr/>
          </p:nvSpPr>
          <p:spPr>
            <a:xfrm>
              <a:off x="0" y="1587"/>
              <a:ext cx="12192011"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243" name="Google Shape;243;p23"/>
          <p:cNvSpPr txBox="1">
            <a:spLocks noGrp="1"/>
          </p:cNvSpPr>
          <p:nvPr>
            <p:ph type="title"/>
          </p:nvPr>
        </p:nvSpPr>
        <p:spPr>
          <a:xfrm>
            <a:off x="1154954" y="2370667"/>
            <a:ext cx="8825700" cy="18225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lt2"/>
              </a:buClr>
              <a:buSzPts val="4000"/>
              <a:buFont typeface="Century Gothic"/>
              <a:buNone/>
              <a:defRPr sz="40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4" name="Google Shape;244;p23"/>
          <p:cNvSpPr txBox="1">
            <a:spLocks noGrp="1"/>
          </p:cNvSpPr>
          <p:nvPr>
            <p:ph type="body" idx="1"/>
          </p:nvPr>
        </p:nvSpPr>
        <p:spPr>
          <a:xfrm>
            <a:off x="1154954" y="5024967"/>
            <a:ext cx="8825700" cy="8604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600"/>
              <a:buNone/>
              <a:defRPr sz="2000" cap="none">
                <a:solidFill>
                  <a:srgbClr val="EE52A4"/>
                </a:solidFill>
              </a:defRPr>
            </a:lvl1pPr>
            <a:lvl2pPr marL="914400" lvl="1" indent="-228600" algn="l">
              <a:lnSpc>
                <a:spcPct val="100000"/>
              </a:lnSpc>
              <a:spcBef>
                <a:spcPts val="1000"/>
              </a:spcBef>
              <a:spcAft>
                <a:spcPts val="0"/>
              </a:spcAft>
              <a:buSzPts val="1440"/>
              <a:buNone/>
              <a:defRPr sz="1800">
                <a:solidFill>
                  <a:srgbClr val="888888"/>
                </a:solidFill>
              </a:defRPr>
            </a:lvl2pPr>
            <a:lvl3pPr marL="1371600" lvl="2" indent="-228600" algn="l">
              <a:lnSpc>
                <a:spcPct val="100000"/>
              </a:lnSpc>
              <a:spcBef>
                <a:spcPts val="1000"/>
              </a:spcBef>
              <a:spcAft>
                <a:spcPts val="0"/>
              </a:spcAft>
              <a:buSzPts val="1280"/>
              <a:buNone/>
              <a:defRPr sz="1600">
                <a:solidFill>
                  <a:srgbClr val="888888"/>
                </a:solidFill>
              </a:defRPr>
            </a:lvl3pPr>
            <a:lvl4pPr marL="1828800" lvl="3" indent="-228600" algn="l">
              <a:lnSpc>
                <a:spcPct val="100000"/>
              </a:lnSpc>
              <a:spcBef>
                <a:spcPts val="1000"/>
              </a:spcBef>
              <a:spcAft>
                <a:spcPts val="0"/>
              </a:spcAft>
              <a:buSzPts val="1120"/>
              <a:buNone/>
              <a:defRPr sz="1400">
                <a:solidFill>
                  <a:srgbClr val="888888"/>
                </a:solidFill>
              </a:defRPr>
            </a:lvl4pPr>
            <a:lvl5pPr marL="2286000" lvl="4" indent="-228600" algn="l">
              <a:lnSpc>
                <a:spcPct val="100000"/>
              </a:lnSpc>
              <a:spcBef>
                <a:spcPts val="1000"/>
              </a:spcBef>
              <a:spcAft>
                <a:spcPts val="0"/>
              </a:spcAft>
              <a:buSzPts val="1120"/>
              <a:buNone/>
              <a:defRPr sz="1400">
                <a:solidFill>
                  <a:srgbClr val="888888"/>
                </a:solidFill>
              </a:defRPr>
            </a:lvl5pPr>
            <a:lvl6pPr marL="2743200" lvl="5" indent="-228600" algn="l">
              <a:lnSpc>
                <a:spcPct val="100000"/>
              </a:lnSpc>
              <a:spcBef>
                <a:spcPts val="1000"/>
              </a:spcBef>
              <a:spcAft>
                <a:spcPts val="0"/>
              </a:spcAft>
              <a:buSzPts val="1120"/>
              <a:buNone/>
              <a:defRPr sz="1400">
                <a:solidFill>
                  <a:srgbClr val="888888"/>
                </a:solidFill>
              </a:defRPr>
            </a:lvl6pPr>
            <a:lvl7pPr marL="3200400" lvl="6" indent="-228600" algn="l">
              <a:lnSpc>
                <a:spcPct val="100000"/>
              </a:lnSpc>
              <a:spcBef>
                <a:spcPts val="1000"/>
              </a:spcBef>
              <a:spcAft>
                <a:spcPts val="0"/>
              </a:spcAft>
              <a:buSzPts val="1120"/>
              <a:buNone/>
              <a:defRPr sz="1400">
                <a:solidFill>
                  <a:srgbClr val="888888"/>
                </a:solidFill>
              </a:defRPr>
            </a:lvl7pPr>
            <a:lvl8pPr marL="3657600" lvl="7" indent="-228600" algn="l">
              <a:lnSpc>
                <a:spcPct val="100000"/>
              </a:lnSpc>
              <a:spcBef>
                <a:spcPts val="1000"/>
              </a:spcBef>
              <a:spcAft>
                <a:spcPts val="0"/>
              </a:spcAft>
              <a:buSzPts val="1120"/>
              <a:buNone/>
              <a:defRPr sz="1400">
                <a:solidFill>
                  <a:srgbClr val="888888"/>
                </a:solidFill>
              </a:defRPr>
            </a:lvl8pPr>
            <a:lvl9pPr marL="4114800" lvl="8" indent="-228600" algn="l">
              <a:lnSpc>
                <a:spcPct val="100000"/>
              </a:lnSpc>
              <a:spcBef>
                <a:spcPts val="1000"/>
              </a:spcBef>
              <a:spcAft>
                <a:spcPts val="0"/>
              </a:spcAft>
              <a:buSzPts val="1120"/>
              <a:buNone/>
              <a:defRPr sz="1400">
                <a:solidFill>
                  <a:srgbClr val="888888"/>
                </a:solidFill>
              </a:defRPr>
            </a:lvl9pPr>
          </a:lstStyle>
          <a:p>
            <a:endParaRPr/>
          </a:p>
        </p:txBody>
      </p:sp>
      <p:sp>
        <p:nvSpPr>
          <p:cNvPr id="245" name="Google Shape;245;p23"/>
          <p:cNvSpPr txBox="1">
            <a:spLocks noGrp="1"/>
          </p:cNvSpPr>
          <p:nvPr>
            <p:ph type="dt" idx="10"/>
          </p:nvPr>
        </p:nvSpPr>
        <p:spPr>
          <a:xfrm>
            <a:off x="10653104" y="6391838"/>
            <a:ext cx="990600" cy="3048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6" name="Google Shape;246;p23"/>
          <p:cNvSpPr txBox="1">
            <a:spLocks noGrp="1"/>
          </p:cNvSpPr>
          <p:nvPr>
            <p:ph type="ftr" idx="11"/>
          </p:nvPr>
        </p:nvSpPr>
        <p:spPr>
          <a:xfrm>
            <a:off x="561110" y="6391838"/>
            <a:ext cx="3859800" cy="3048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7" name="Google Shape;247;p23"/>
          <p:cNvSpPr/>
          <p:nvPr/>
        </p:nvSpPr>
        <p:spPr>
          <a:xfrm>
            <a:off x="10437812" y="0"/>
            <a:ext cx="685800" cy="1143000"/>
          </a:xfrm>
          <a:prstGeom prst="rect">
            <a:avLst/>
          </a:prstGeom>
          <a:solidFill>
            <a:schemeClr val="accent1"/>
          </a:solidFill>
          <a:ln>
            <a:noFill/>
          </a:ln>
          <a:effectLst>
            <a:outerShdw blurRad="38100" dist="25400" dir="5400000" rotWithShape="0">
              <a:srgbClr val="000000">
                <a:alpha val="4353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 name="Google Shape;248;p23"/>
          <p:cNvSpPr txBox="1">
            <a:spLocks noGrp="1"/>
          </p:cNvSpPr>
          <p:nvPr>
            <p:ph type="sldNum" idx="12"/>
          </p:nvPr>
        </p:nvSpPr>
        <p:spPr>
          <a:xfrm>
            <a:off x="10352540" y="295729"/>
            <a:ext cx="838200" cy="7677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2800"/>
              <a:buFont typeface="Arial"/>
              <a:buNone/>
              <a:defRPr sz="28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2800"/>
              <a:buFont typeface="Arial"/>
              <a:buNone/>
              <a:defRPr sz="28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2800"/>
              <a:buFont typeface="Arial"/>
              <a:buNone/>
              <a:defRPr sz="28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2800"/>
              <a:buFont typeface="Arial"/>
              <a:buNone/>
              <a:defRPr sz="28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2800"/>
              <a:buFont typeface="Arial"/>
              <a:buNone/>
              <a:defRPr sz="28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2800"/>
              <a:buFont typeface="Arial"/>
              <a:buNone/>
              <a:defRPr sz="28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2800"/>
              <a:buFont typeface="Arial"/>
              <a:buNone/>
              <a:defRPr sz="28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2800"/>
              <a:buFont typeface="Arial"/>
              <a:buNone/>
              <a:defRPr sz="28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2800"/>
              <a:buFont typeface="Arial"/>
              <a:buNone/>
              <a:defRPr sz="28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3 Column">
  <p:cSld name="3 Column">
    <p:spTree>
      <p:nvGrpSpPr>
        <p:cNvPr id="1" name="Shape 249"/>
        <p:cNvGrpSpPr/>
        <p:nvPr/>
      </p:nvGrpSpPr>
      <p:grpSpPr>
        <a:xfrm>
          <a:off x="0" y="0"/>
          <a:ext cx="0" cy="0"/>
          <a:chOff x="0" y="0"/>
          <a:chExt cx="0" cy="0"/>
        </a:xfrm>
      </p:grpSpPr>
      <p:sp>
        <p:nvSpPr>
          <p:cNvPr id="250" name="Google Shape;250;p24"/>
          <p:cNvSpPr txBox="1">
            <a:spLocks noGrp="1"/>
          </p:cNvSpPr>
          <p:nvPr>
            <p:ph type="title"/>
          </p:nvPr>
        </p:nvSpPr>
        <p:spPr>
          <a:xfrm>
            <a:off x="1154954" y="973668"/>
            <a:ext cx="8825700" cy="707100"/>
          </a:xfrm>
          <a:prstGeom prst="rect">
            <a:avLst/>
          </a:prstGeom>
          <a:no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lvl1pPr lvl="0" algn="l">
              <a:lnSpc>
                <a:spcPct val="100000"/>
              </a:lnSpc>
              <a:spcBef>
                <a:spcPts val="0"/>
              </a:spcBef>
              <a:spcAft>
                <a:spcPts val="0"/>
              </a:spcAft>
              <a:buClr>
                <a:schemeClr val="lt2"/>
              </a:buClr>
              <a:buSzPts val="3600"/>
              <a:buFont typeface="Century Gothic"/>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1" name="Google Shape;251;p24"/>
          <p:cNvSpPr txBox="1">
            <a:spLocks noGrp="1"/>
          </p:cNvSpPr>
          <p:nvPr>
            <p:ph type="body" idx="1"/>
          </p:nvPr>
        </p:nvSpPr>
        <p:spPr>
          <a:xfrm>
            <a:off x="1154954" y="2603502"/>
            <a:ext cx="3141900" cy="576300"/>
          </a:xfrm>
          <a:prstGeom prst="rect">
            <a:avLst/>
          </a:prstGeom>
          <a:noFill/>
          <a:ln>
            <a:noFill/>
          </a:ln>
          <a:effectLst>
            <a:outerShdw blurRad="57150" dist="19050" dir="5400000" algn="bl" rotWithShape="0">
              <a:srgbClr val="000000">
                <a:alpha val="50000"/>
              </a:srgbClr>
            </a:outerShdw>
          </a:effectLst>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20"/>
              <a:buNone/>
              <a:defRPr sz="2400" b="0">
                <a:solidFill>
                  <a:srgbClr val="EE52A4"/>
                </a:solidFill>
              </a:defRPr>
            </a:lvl1pPr>
            <a:lvl2pPr marL="914400" lvl="1" indent="-228600" algn="l">
              <a:lnSpc>
                <a:spcPct val="100000"/>
              </a:lnSpc>
              <a:spcBef>
                <a:spcPts val="1000"/>
              </a:spcBef>
              <a:spcAft>
                <a:spcPts val="0"/>
              </a:spcAft>
              <a:buSzPts val="1600"/>
              <a:buNone/>
              <a:defRPr sz="2000" b="1"/>
            </a:lvl2pPr>
            <a:lvl3pPr marL="1371600" lvl="2" indent="-228600" algn="l">
              <a:lnSpc>
                <a:spcPct val="100000"/>
              </a:lnSpc>
              <a:spcBef>
                <a:spcPts val="1000"/>
              </a:spcBef>
              <a:spcAft>
                <a:spcPts val="0"/>
              </a:spcAft>
              <a:buSzPts val="1440"/>
              <a:buNone/>
              <a:defRPr sz="1800" b="1"/>
            </a:lvl3pPr>
            <a:lvl4pPr marL="1828800" lvl="3" indent="-228600" algn="l">
              <a:lnSpc>
                <a:spcPct val="100000"/>
              </a:lnSpc>
              <a:spcBef>
                <a:spcPts val="1000"/>
              </a:spcBef>
              <a:spcAft>
                <a:spcPts val="0"/>
              </a:spcAft>
              <a:buSzPts val="1280"/>
              <a:buNone/>
              <a:defRPr sz="1600" b="1"/>
            </a:lvl4pPr>
            <a:lvl5pPr marL="2286000" lvl="4" indent="-228600" algn="l">
              <a:lnSpc>
                <a:spcPct val="100000"/>
              </a:lnSpc>
              <a:spcBef>
                <a:spcPts val="1000"/>
              </a:spcBef>
              <a:spcAft>
                <a:spcPts val="0"/>
              </a:spcAft>
              <a:buSzPts val="1280"/>
              <a:buNone/>
              <a:defRPr sz="1600" b="1"/>
            </a:lvl5pPr>
            <a:lvl6pPr marL="2743200" lvl="5" indent="-228600" algn="l">
              <a:lnSpc>
                <a:spcPct val="100000"/>
              </a:lnSpc>
              <a:spcBef>
                <a:spcPts val="1000"/>
              </a:spcBef>
              <a:spcAft>
                <a:spcPts val="0"/>
              </a:spcAft>
              <a:buSzPts val="1280"/>
              <a:buNone/>
              <a:defRPr sz="1600" b="1"/>
            </a:lvl6pPr>
            <a:lvl7pPr marL="3200400" lvl="6" indent="-228600" algn="l">
              <a:lnSpc>
                <a:spcPct val="100000"/>
              </a:lnSpc>
              <a:spcBef>
                <a:spcPts val="1000"/>
              </a:spcBef>
              <a:spcAft>
                <a:spcPts val="0"/>
              </a:spcAft>
              <a:buSzPts val="1280"/>
              <a:buNone/>
              <a:defRPr sz="1600" b="1"/>
            </a:lvl7pPr>
            <a:lvl8pPr marL="3657600" lvl="7" indent="-228600" algn="l">
              <a:lnSpc>
                <a:spcPct val="100000"/>
              </a:lnSpc>
              <a:spcBef>
                <a:spcPts val="1000"/>
              </a:spcBef>
              <a:spcAft>
                <a:spcPts val="0"/>
              </a:spcAft>
              <a:buSzPts val="1280"/>
              <a:buNone/>
              <a:defRPr sz="1600" b="1"/>
            </a:lvl8pPr>
            <a:lvl9pPr marL="4114800" lvl="8" indent="-228600" algn="l">
              <a:lnSpc>
                <a:spcPct val="100000"/>
              </a:lnSpc>
              <a:spcBef>
                <a:spcPts val="1000"/>
              </a:spcBef>
              <a:spcAft>
                <a:spcPts val="0"/>
              </a:spcAft>
              <a:buSzPts val="1280"/>
              <a:buNone/>
              <a:defRPr sz="1600" b="1"/>
            </a:lvl9pPr>
          </a:lstStyle>
          <a:p>
            <a:endParaRPr/>
          </a:p>
        </p:txBody>
      </p:sp>
      <p:sp>
        <p:nvSpPr>
          <p:cNvPr id="252" name="Google Shape;252;p24"/>
          <p:cNvSpPr txBox="1">
            <a:spLocks noGrp="1"/>
          </p:cNvSpPr>
          <p:nvPr>
            <p:ph type="body" idx="2"/>
          </p:nvPr>
        </p:nvSpPr>
        <p:spPr>
          <a:xfrm>
            <a:off x="1154953" y="3179764"/>
            <a:ext cx="3141900" cy="28473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120"/>
              <a:buNone/>
              <a:defRPr sz="1400"/>
            </a:lvl1pPr>
            <a:lvl2pPr marL="914400" lvl="1" indent="-228600" algn="l">
              <a:lnSpc>
                <a:spcPct val="100000"/>
              </a:lnSpc>
              <a:spcBef>
                <a:spcPts val="1000"/>
              </a:spcBef>
              <a:spcAft>
                <a:spcPts val="0"/>
              </a:spcAft>
              <a:buSzPts val="960"/>
              <a:buNone/>
              <a:defRPr sz="1200"/>
            </a:lvl2pPr>
            <a:lvl3pPr marL="1371600" lvl="2" indent="-228600" algn="l">
              <a:lnSpc>
                <a:spcPct val="100000"/>
              </a:lnSpc>
              <a:spcBef>
                <a:spcPts val="1000"/>
              </a:spcBef>
              <a:spcAft>
                <a:spcPts val="0"/>
              </a:spcAft>
              <a:buSzPts val="800"/>
              <a:buNone/>
              <a:defRPr sz="1000"/>
            </a:lvl3pPr>
            <a:lvl4pPr marL="1828800" lvl="3" indent="-228600" algn="l">
              <a:lnSpc>
                <a:spcPct val="100000"/>
              </a:lnSpc>
              <a:spcBef>
                <a:spcPts val="1000"/>
              </a:spcBef>
              <a:spcAft>
                <a:spcPts val="0"/>
              </a:spcAft>
              <a:buSzPts val="720"/>
              <a:buNone/>
              <a:defRPr sz="900"/>
            </a:lvl4pPr>
            <a:lvl5pPr marL="2286000" lvl="4" indent="-228600" algn="l">
              <a:lnSpc>
                <a:spcPct val="100000"/>
              </a:lnSpc>
              <a:spcBef>
                <a:spcPts val="1000"/>
              </a:spcBef>
              <a:spcAft>
                <a:spcPts val="0"/>
              </a:spcAft>
              <a:buSzPts val="720"/>
              <a:buNone/>
              <a:defRPr sz="900"/>
            </a:lvl5pPr>
            <a:lvl6pPr marL="2743200" lvl="5" indent="-228600" algn="l">
              <a:lnSpc>
                <a:spcPct val="100000"/>
              </a:lnSpc>
              <a:spcBef>
                <a:spcPts val="1000"/>
              </a:spcBef>
              <a:spcAft>
                <a:spcPts val="0"/>
              </a:spcAft>
              <a:buSzPts val="720"/>
              <a:buNone/>
              <a:defRPr sz="900"/>
            </a:lvl6pPr>
            <a:lvl7pPr marL="3200400" lvl="6" indent="-228600" algn="l">
              <a:lnSpc>
                <a:spcPct val="100000"/>
              </a:lnSpc>
              <a:spcBef>
                <a:spcPts val="1000"/>
              </a:spcBef>
              <a:spcAft>
                <a:spcPts val="0"/>
              </a:spcAft>
              <a:buSzPts val="720"/>
              <a:buNone/>
              <a:defRPr sz="900"/>
            </a:lvl7pPr>
            <a:lvl8pPr marL="3657600" lvl="7" indent="-228600" algn="l">
              <a:lnSpc>
                <a:spcPct val="100000"/>
              </a:lnSpc>
              <a:spcBef>
                <a:spcPts val="1000"/>
              </a:spcBef>
              <a:spcAft>
                <a:spcPts val="0"/>
              </a:spcAft>
              <a:buSzPts val="720"/>
              <a:buNone/>
              <a:defRPr sz="900"/>
            </a:lvl8pPr>
            <a:lvl9pPr marL="4114800" lvl="8" indent="-228600" algn="l">
              <a:lnSpc>
                <a:spcPct val="100000"/>
              </a:lnSpc>
              <a:spcBef>
                <a:spcPts val="1000"/>
              </a:spcBef>
              <a:spcAft>
                <a:spcPts val="0"/>
              </a:spcAft>
              <a:buSzPts val="720"/>
              <a:buNone/>
              <a:defRPr sz="900"/>
            </a:lvl9pPr>
          </a:lstStyle>
          <a:p>
            <a:endParaRPr/>
          </a:p>
        </p:txBody>
      </p:sp>
      <p:sp>
        <p:nvSpPr>
          <p:cNvPr id="253" name="Google Shape;253;p24"/>
          <p:cNvSpPr txBox="1">
            <a:spLocks noGrp="1"/>
          </p:cNvSpPr>
          <p:nvPr>
            <p:ph type="body" idx="3"/>
          </p:nvPr>
        </p:nvSpPr>
        <p:spPr>
          <a:xfrm>
            <a:off x="4512721" y="2603500"/>
            <a:ext cx="3147000" cy="576300"/>
          </a:xfrm>
          <a:prstGeom prst="rect">
            <a:avLst/>
          </a:prstGeom>
          <a:noFill/>
          <a:ln>
            <a:noFill/>
          </a:ln>
          <a:effectLst>
            <a:outerShdw blurRad="57150" dist="19050" dir="5400000" algn="bl" rotWithShape="0">
              <a:srgbClr val="000000">
                <a:alpha val="50000"/>
              </a:srgbClr>
            </a:outerShdw>
          </a:effectLst>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20"/>
              <a:buNone/>
              <a:defRPr sz="2400" b="0">
                <a:solidFill>
                  <a:srgbClr val="EE52A4"/>
                </a:solidFill>
              </a:defRPr>
            </a:lvl1pPr>
            <a:lvl2pPr marL="914400" lvl="1" indent="-228600" algn="l">
              <a:lnSpc>
                <a:spcPct val="100000"/>
              </a:lnSpc>
              <a:spcBef>
                <a:spcPts val="1000"/>
              </a:spcBef>
              <a:spcAft>
                <a:spcPts val="0"/>
              </a:spcAft>
              <a:buSzPts val="1600"/>
              <a:buNone/>
              <a:defRPr sz="2000" b="1"/>
            </a:lvl2pPr>
            <a:lvl3pPr marL="1371600" lvl="2" indent="-228600" algn="l">
              <a:lnSpc>
                <a:spcPct val="100000"/>
              </a:lnSpc>
              <a:spcBef>
                <a:spcPts val="1000"/>
              </a:spcBef>
              <a:spcAft>
                <a:spcPts val="0"/>
              </a:spcAft>
              <a:buSzPts val="1440"/>
              <a:buNone/>
              <a:defRPr sz="1800" b="1"/>
            </a:lvl3pPr>
            <a:lvl4pPr marL="1828800" lvl="3" indent="-228600" algn="l">
              <a:lnSpc>
                <a:spcPct val="100000"/>
              </a:lnSpc>
              <a:spcBef>
                <a:spcPts val="1000"/>
              </a:spcBef>
              <a:spcAft>
                <a:spcPts val="0"/>
              </a:spcAft>
              <a:buSzPts val="1280"/>
              <a:buNone/>
              <a:defRPr sz="1600" b="1"/>
            </a:lvl4pPr>
            <a:lvl5pPr marL="2286000" lvl="4" indent="-228600" algn="l">
              <a:lnSpc>
                <a:spcPct val="100000"/>
              </a:lnSpc>
              <a:spcBef>
                <a:spcPts val="1000"/>
              </a:spcBef>
              <a:spcAft>
                <a:spcPts val="0"/>
              </a:spcAft>
              <a:buSzPts val="1280"/>
              <a:buNone/>
              <a:defRPr sz="1600" b="1"/>
            </a:lvl5pPr>
            <a:lvl6pPr marL="2743200" lvl="5" indent="-228600" algn="l">
              <a:lnSpc>
                <a:spcPct val="100000"/>
              </a:lnSpc>
              <a:spcBef>
                <a:spcPts val="1000"/>
              </a:spcBef>
              <a:spcAft>
                <a:spcPts val="0"/>
              </a:spcAft>
              <a:buSzPts val="1280"/>
              <a:buNone/>
              <a:defRPr sz="1600" b="1"/>
            </a:lvl6pPr>
            <a:lvl7pPr marL="3200400" lvl="6" indent="-228600" algn="l">
              <a:lnSpc>
                <a:spcPct val="100000"/>
              </a:lnSpc>
              <a:spcBef>
                <a:spcPts val="1000"/>
              </a:spcBef>
              <a:spcAft>
                <a:spcPts val="0"/>
              </a:spcAft>
              <a:buSzPts val="1280"/>
              <a:buNone/>
              <a:defRPr sz="1600" b="1"/>
            </a:lvl7pPr>
            <a:lvl8pPr marL="3657600" lvl="7" indent="-228600" algn="l">
              <a:lnSpc>
                <a:spcPct val="100000"/>
              </a:lnSpc>
              <a:spcBef>
                <a:spcPts val="1000"/>
              </a:spcBef>
              <a:spcAft>
                <a:spcPts val="0"/>
              </a:spcAft>
              <a:buSzPts val="1280"/>
              <a:buNone/>
              <a:defRPr sz="1600" b="1"/>
            </a:lvl8pPr>
            <a:lvl9pPr marL="4114800" lvl="8" indent="-228600" algn="l">
              <a:lnSpc>
                <a:spcPct val="100000"/>
              </a:lnSpc>
              <a:spcBef>
                <a:spcPts val="1000"/>
              </a:spcBef>
              <a:spcAft>
                <a:spcPts val="0"/>
              </a:spcAft>
              <a:buSzPts val="1280"/>
              <a:buNone/>
              <a:defRPr sz="1600" b="1"/>
            </a:lvl9pPr>
          </a:lstStyle>
          <a:p>
            <a:endParaRPr/>
          </a:p>
        </p:txBody>
      </p:sp>
      <p:sp>
        <p:nvSpPr>
          <p:cNvPr id="254" name="Google Shape;254;p24"/>
          <p:cNvSpPr txBox="1">
            <a:spLocks noGrp="1"/>
          </p:cNvSpPr>
          <p:nvPr>
            <p:ph type="body" idx="4"/>
          </p:nvPr>
        </p:nvSpPr>
        <p:spPr>
          <a:xfrm>
            <a:off x="4512721" y="3179763"/>
            <a:ext cx="3147000" cy="28473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120"/>
              <a:buNone/>
              <a:defRPr sz="1400"/>
            </a:lvl1pPr>
            <a:lvl2pPr marL="914400" lvl="1" indent="-228600" algn="l">
              <a:lnSpc>
                <a:spcPct val="100000"/>
              </a:lnSpc>
              <a:spcBef>
                <a:spcPts val="1000"/>
              </a:spcBef>
              <a:spcAft>
                <a:spcPts val="0"/>
              </a:spcAft>
              <a:buSzPts val="960"/>
              <a:buNone/>
              <a:defRPr sz="1200"/>
            </a:lvl2pPr>
            <a:lvl3pPr marL="1371600" lvl="2" indent="-228600" algn="l">
              <a:lnSpc>
                <a:spcPct val="100000"/>
              </a:lnSpc>
              <a:spcBef>
                <a:spcPts val="1000"/>
              </a:spcBef>
              <a:spcAft>
                <a:spcPts val="0"/>
              </a:spcAft>
              <a:buSzPts val="800"/>
              <a:buNone/>
              <a:defRPr sz="1000"/>
            </a:lvl3pPr>
            <a:lvl4pPr marL="1828800" lvl="3" indent="-228600" algn="l">
              <a:lnSpc>
                <a:spcPct val="100000"/>
              </a:lnSpc>
              <a:spcBef>
                <a:spcPts val="1000"/>
              </a:spcBef>
              <a:spcAft>
                <a:spcPts val="0"/>
              </a:spcAft>
              <a:buSzPts val="720"/>
              <a:buNone/>
              <a:defRPr sz="900"/>
            </a:lvl4pPr>
            <a:lvl5pPr marL="2286000" lvl="4" indent="-228600" algn="l">
              <a:lnSpc>
                <a:spcPct val="100000"/>
              </a:lnSpc>
              <a:spcBef>
                <a:spcPts val="1000"/>
              </a:spcBef>
              <a:spcAft>
                <a:spcPts val="0"/>
              </a:spcAft>
              <a:buSzPts val="720"/>
              <a:buNone/>
              <a:defRPr sz="900"/>
            </a:lvl5pPr>
            <a:lvl6pPr marL="2743200" lvl="5" indent="-228600" algn="l">
              <a:lnSpc>
                <a:spcPct val="100000"/>
              </a:lnSpc>
              <a:spcBef>
                <a:spcPts val="1000"/>
              </a:spcBef>
              <a:spcAft>
                <a:spcPts val="0"/>
              </a:spcAft>
              <a:buSzPts val="720"/>
              <a:buNone/>
              <a:defRPr sz="900"/>
            </a:lvl6pPr>
            <a:lvl7pPr marL="3200400" lvl="6" indent="-228600" algn="l">
              <a:lnSpc>
                <a:spcPct val="100000"/>
              </a:lnSpc>
              <a:spcBef>
                <a:spcPts val="1000"/>
              </a:spcBef>
              <a:spcAft>
                <a:spcPts val="0"/>
              </a:spcAft>
              <a:buSzPts val="720"/>
              <a:buNone/>
              <a:defRPr sz="900"/>
            </a:lvl7pPr>
            <a:lvl8pPr marL="3657600" lvl="7" indent="-228600" algn="l">
              <a:lnSpc>
                <a:spcPct val="100000"/>
              </a:lnSpc>
              <a:spcBef>
                <a:spcPts val="1000"/>
              </a:spcBef>
              <a:spcAft>
                <a:spcPts val="0"/>
              </a:spcAft>
              <a:buSzPts val="720"/>
              <a:buNone/>
              <a:defRPr sz="900"/>
            </a:lvl8pPr>
            <a:lvl9pPr marL="4114800" lvl="8" indent="-228600" algn="l">
              <a:lnSpc>
                <a:spcPct val="100000"/>
              </a:lnSpc>
              <a:spcBef>
                <a:spcPts val="1000"/>
              </a:spcBef>
              <a:spcAft>
                <a:spcPts val="0"/>
              </a:spcAft>
              <a:buSzPts val="720"/>
              <a:buNone/>
              <a:defRPr sz="900"/>
            </a:lvl9pPr>
          </a:lstStyle>
          <a:p>
            <a:endParaRPr/>
          </a:p>
        </p:txBody>
      </p:sp>
      <p:sp>
        <p:nvSpPr>
          <p:cNvPr id="255" name="Google Shape;255;p24"/>
          <p:cNvSpPr txBox="1">
            <a:spLocks noGrp="1"/>
          </p:cNvSpPr>
          <p:nvPr>
            <p:ph type="body" idx="5"/>
          </p:nvPr>
        </p:nvSpPr>
        <p:spPr>
          <a:xfrm>
            <a:off x="7888135" y="2603501"/>
            <a:ext cx="3145800" cy="576300"/>
          </a:xfrm>
          <a:prstGeom prst="rect">
            <a:avLst/>
          </a:prstGeom>
          <a:noFill/>
          <a:ln>
            <a:noFill/>
          </a:ln>
          <a:effectLst>
            <a:outerShdw blurRad="57150" dist="19050" dir="5400000" algn="bl" rotWithShape="0">
              <a:srgbClr val="000000">
                <a:alpha val="50000"/>
              </a:srgbClr>
            </a:outerShdw>
          </a:effectLst>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20"/>
              <a:buNone/>
              <a:defRPr sz="2400" b="0">
                <a:solidFill>
                  <a:srgbClr val="EE52A4"/>
                </a:solidFill>
              </a:defRPr>
            </a:lvl1pPr>
            <a:lvl2pPr marL="914400" lvl="1" indent="-228600" algn="l">
              <a:lnSpc>
                <a:spcPct val="100000"/>
              </a:lnSpc>
              <a:spcBef>
                <a:spcPts val="1000"/>
              </a:spcBef>
              <a:spcAft>
                <a:spcPts val="0"/>
              </a:spcAft>
              <a:buSzPts val="1600"/>
              <a:buNone/>
              <a:defRPr sz="2000" b="1"/>
            </a:lvl2pPr>
            <a:lvl3pPr marL="1371600" lvl="2" indent="-228600" algn="l">
              <a:lnSpc>
                <a:spcPct val="100000"/>
              </a:lnSpc>
              <a:spcBef>
                <a:spcPts val="1000"/>
              </a:spcBef>
              <a:spcAft>
                <a:spcPts val="0"/>
              </a:spcAft>
              <a:buSzPts val="1440"/>
              <a:buNone/>
              <a:defRPr sz="1800" b="1"/>
            </a:lvl3pPr>
            <a:lvl4pPr marL="1828800" lvl="3" indent="-228600" algn="l">
              <a:lnSpc>
                <a:spcPct val="100000"/>
              </a:lnSpc>
              <a:spcBef>
                <a:spcPts val="1000"/>
              </a:spcBef>
              <a:spcAft>
                <a:spcPts val="0"/>
              </a:spcAft>
              <a:buSzPts val="1280"/>
              <a:buNone/>
              <a:defRPr sz="1600" b="1"/>
            </a:lvl4pPr>
            <a:lvl5pPr marL="2286000" lvl="4" indent="-228600" algn="l">
              <a:lnSpc>
                <a:spcPct val="100000"/>
              </a:lnSpc>
              <a:spcBef>
                <a:spcPts val="1000"/>
              </a:spcBef>
              <a:spcAft>
                <a:spcPts val="0"/>
              </a:spcAft>
              <a:buSzPts val="1280"/>
              <a:buNone/>
              <a:defRPr sz="1600" b="1"/>
            </a:lvl5pPr>
            <a:lvl6pPr marL="2743200" lvl="5" indent="-228600" algn="l">
              <a:lnSpc>
                <a:spcPct val="100000"/>
              </a:lnSpc>
              <a:spcBef>
                <a:spcPts val="1000"/>
              </a:spcBef>
              <a:spcAft>
                <a:spcPts val="0"/>
              </a:spcAft>
              <a:buSzPts val="1280"/>
              <a:buNone/>
              <a:defRPr sz="1600" b="1"/>
            </a:lvl6pPr>
            <a:lvl7pPr marL="3200400" lvl="6" indent="-228600" algn="l">
              <a:lnSpc>
                <a:spcPct val="100000"/>
              </a:lnSpc>
              <a:spcBef>
                <a:spcPts val="1000"/>
              </a:spcBef>
              <a:spcAft>
                <a:spcPts val="0"/>
              </a:spcAft>
              <a:buSzPts val="1280"/>
              <a:buNone/>
              <a:defRPr sz="1600" b="1"/>
            </a:lvl7pPr>
            <a:lvl8pPr marL="3657600" lvl="7" indent="-228600" algn="l">
              <a:lnSpc>
                <a:spcPct val="100000"/>
              </a:lnSpc>
              <a:spcBef>
                <a:spcPts val="1000"/>
              </a:spcBef>
              <a:spcAft>
                <a:spcPts val="0"/>
              </a:spcAft>
              <a:buSzPts val="1280"/>
              <a:buNone/>
              <a:defRPr sz="1600" b="1"/>
            </a:lvl8pPr>
            <a:lvl9pPr marL="4114800" lvl="8" indent="-228600" algn="l">
              <a:lnSpc>
                <a:spcPct val="100000"/>
              </a:lnSpc>
              <a:spcBef>
                <a:spcPts val="1000"/>
              </a:spcBef>
              <a:spcAft>
                <a:spcPts val="0"/>
              </a:spcAft>
              <a:buSzPts val="1280"/>
              <a:buNone/>
              <a:defRPr sz="1600" b="1"/>
            </a:lvl9pPr>
          </a:lstStyle>
          <a:p>
            <a:endParaRPr/>
          </a:p>
        </p:txBody>
      </p:sp>
      <p:sp>
        <p:nvSpPr>
          <p:cNvPr id="256" name="Google Shape;256;p24"/>
          <p:cNvSpPr txBox="1">
            <a:spLocks noGrp="1"/>
          </p:cNvSpPr>
          <p:nvPr>
            <p:ph type="body" idx="6"/>
          </p:nvPr>
        </p:nvSpPr>
        <p:spPr>
          <a:xfrm>
            <a:off x="7888329" y="3179762"/>
            <a:ext cx="3145500" cy="28473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120"/>
              <a:buNone/>
              <a:defRPr sz="1400"/>
            </a:lvl1pPr>
            <a:lvl2pPr marL="914400" lvl="1" indent="-228600" algn="l">
              <a:lnSpc>
                <a:spcPct val="100000"/>
              </a:lnSpc>
              <a:spcBef>
                <a:spcPts val="1000"/>
              </a:spcBef>
              <a:spcAft>
                <a:spcPts val="0"/>
              </a:spcAft>
              <a:buSzPts val="960"/>
              <a:buNone/>
              <a:defRPr sz="1200"/>
            </a:lvl2pPr>
            <a:lvl3pPr marL="1371600" lvl="2" indent="-228600" algn="l">
              <a:lnSpc>
                <a:spcPct val="100000"/>
              </a:lnSpc>
              <a:spcBef>
                <a:spcPts val="1000"/>
              </a:spcBef>
              <a:spcAft>
                <a:spcPts val="0"/>
              </a:spcAft>
              <a:buSzPts val="800"/>
              <a:buNone/>
              <a:defRPr sz="1000"/>
            </a:lvl3pPr>
            <a:lvl4pPr marL="1828800" lvl="3" indent="-228600" algn="l">
              <a:lnSpc>
                <a:spcPct val="100000"/>
              </a:lnSpc>
              <a:spcBef>
                <a:spcPts val="1000"/>
              </a:spcBef>
              <a:spcAft>
                <a:spcPts val="0"/>
              </a:spcAft>
              <a:buSzPts val="720"/>
              <a:buNone/>
              <a:defRPr sz="900"/>
            </a:lvl4pPr>
            <a:lvl5pPr marL="2286000" lvl="4" indent="-228600" algn="l">
              <a:lnSpc>
                <a:spcPct val="100000"/>
              </a:lnSpc>
              <a:spcBef>
                <a:spcPts val="1000"/>
              </a:spcBef>
              <a:spcAft>
                <a:spcPts val="0"/>
              </a:spcAft>
              <a:buSzPts val="720"/>
              <a:buNone/>
              <a:defRPr sz="900"/>
            </a:lvl5pPr>
            <a:lvl6pPr marL="2743200" lvl="5" indent="-228600" algn="l">
              <a:lnSpc>
                <a:spcPct val="100000"/>
              </a:lnSpc>
              <a:spcBef>
                <a:spcPts val="1000"/>
              </a:spcBef>
              <a:spcAft>
                <a:spcPts val="0"/>
              </a:spcAft>
              <a:buSzPts val="720"/>
              <a:buNone/>
              <a:defRPr sz="900"/>
            </a:lvl6pPr>
            <a:lvl7pPr marL="3200400" lvl="6" indent="-228600" algn="l">
              <a:lnSpc>
                <a:spcPct val="100000"/>
              </a:lnSpc>
              <a:spcBef>
                <a:spcPts val="1000"/>
              </a:spcBef>
              <a:spcAft>
                <a:spcPts val="0"/>
              </a:spcAft>
              <a:buSzPts val="720"/>
              <a:buNone/>
              <a:defRPr sz="900"/>
            </a:lvl7pPr>
            <a:lvl8pPr marL="3657600" lvl="7" indent="-228600" algn="l">
              <a:lnSpc>
                <a:spcPct val="100000"/>
              </a:lnSpc>
              <a:spcBef>
                <a:spcPts val="1000"/>
              </a:spcBef>
              <a:spcAft>
                <a:spcPts val="0"/>
              </a:spcAft>
              <a:buSzPts val="720"/>
              <a:buNone/>
              <a:defRPr sz="900"/>
            </a:lvl8pPr>
            <a:lvl9pPr marL="4114800" lvl="8" indent="-228600" algn="l">
              <a:lnSpc>
                <a:spcPct val="100000"/>
              </a:lnSpc>
              <a:spcBef>
                <a:spcPts val="1000"/>
              </a:spcBef>
              <a:spcAft>
                <a:spcPts val="0"/>
              </a:spcAft>
              <a:buSzPts val="720"/>
              <a:buNone/>
              <a:defRPr sz="900"/>
            </a:lvl9pPr>
          </a:lstStyle>
          <a:p>
            <a:endParaRPr/>
          </a:p>
        </p:txBody>
      </p:sp>
      <p:cxnSp>
        <p:nvCxnSpPr>
          <p:cNvPr id="257" name="Google Shape;257;p24"/>
          <p:cNvCxnSpPr/>
          <p:nvPr/>
        </p:nvCxnSpPr>
        <p:spPr>
          <a:xfrm>
            <a:off x="4403971" y="2569633"/>
            <a:ext cx="0" cy="3492600"/>
          </a:xfrm>
          <a:prstGeom prst="straightConnector1">
            <a:avLst/>
          </a:prstGeom>
          <a:noFill/>
          <a:ln w="12700" cap="flat" cmpd="sng">
            <a:solidFill>
              <a:schemeClr val="accent1">
                <a:alpha val="40000"/>
              </a:schemeClr>
            </a:solidFill>
            <a:prstDash val="solid"/>
            <a:round/>
            <a:headEnd type="none" w="sm" len="sm"/>
            <a:tailEnd type="none" w="sm" len="sm"/>
          </a:ln>
        </p:spPr>
      </p:cxnSp>
      <p:cxnSp>
        <p:nvCxnSpPr>
          <p:cNvPr id="258" name="Google Shape;258;p24"/>
          <p:cNvCxnSpPr/>
          <p:nvPr/>
        </p:nvCxnSpPr>
        <p:spPr>
          <a:xfrm>
            <a:off x="7772401" y="2569633"/>
            <a:ext cx="0" cy="3492600"/>
          </a:xfrm>
          <a:prstGeom prst="straightConnector1">
            <a:avLst/>
          </a:prstGeom>
          <a:noFill/>
          <a:ln w="12700" cap="flat" cmpd="sng">
            <a:solidFill>
              <a:schemeClr val="accent1">
                <a:alpha val="40000"/>
              </a:schemeClr>
            </a:solidFill>
            <a:prstDash val="solid"/>
            <a:round/>
            <a:headEnd type="none" w="sm" len="sm"/>
            <a:tailEnd type="none" w="sm" len="sm"/>
          </a:ln>
        </p:spPr>
      </p:cxnSp>
      <p:sp>
        <p:nvSpPr>
          <p:cNvPr id="259" name="Google Shape;259;p24"/>
          <p:cNvSpPr txBox="1">
            <a:spLocks noGrp="1"/>
          </p:cNvSpPr>
          <p:nvPr>
            <p:ph type="dt" idx="10"/>
          </p:nvPr>
        </p:nvSpPr>
        <p:spPr>
          <a:xfrm>
            <a:off x="10653104" y="6391838"/>
            <a:ext cx="990600" cy="3048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0" name="Google Shape;260;p24"/>
          <p:cNvSpPr txBox="1">
            <a:spLocks noGrp="1"/>
          </p:cNvSpPr>
          <p:nvPr>
            <p:ph type="ftr" idx="11"/>
          </p:nvPr>
        </p:nvSpPr>
        <p:spPr>
          <a:xfrm>
            <a:off x="561110" y="6391838"/>
            <a:ext cx="3859800" cy="3048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1" name="Google Shape;261;p24"/>
          <p:cNvSpPr txBox="1">
            <a:spLocks noGrp="1"/>
          </p:cNvSpPr>
          <p:nvPr>
            <p:ph type="sldNum" idx="12"/>
          </p:nvPr>
        </p:nvSpPr>
        <p:spPr>
          <a:xfrm>
            <a:off x="10352540" y="295729"/>
            <a:ext cx="838200" cy="7677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2800"/>
              <a:buFont typeface="Arial"/>
              <a:buNone/>
              <a:defRPr sz="28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2800"/>
              <a:buFont typeface="Arial"/>
              <a:buNone/>
              <a:defRPr sz="28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2800"/>
              <a:buFont typeface="Arial"/>
              <a:buNone/>
              <a:defRPr sz="28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2800"/>
              <a:buFont typeface="Arial"/>
              <a:buNone/>
              <a:defRPr sz="28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2800"/>
              <a:buFont typeface="Arial"/>
              <a:buNone/>
              <a:defRPr sz="28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2800"/>
              <a:buFont typeface="Arial"/>
              <a:buNone/>
              <a:defRPr sz="28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2800"/>
              <a:buFont typeface="Arial"/>
              <a:buNone/>
              <a:defRPr sz="28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2800"/>
              <a:buFont typeface="Arial"/>
              <a:buNone/>
              <a:defRPr sz="28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2800"/>
              <a:buFont typeface="Arial"/>
              <a:buNone/>
              <a:defRPr sz="28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3 Picture Column">
  <p:cSld name="3 Picture Column">
    <p:spTree>
      <p:nvGrpSpPr>
        <p:cNvPr id="1" name="Shape 262"/>
        <p:cNvGrpSpPr/>
        <p:nvPr/>
      </p:nvGrpSpPr>
      <p:grpSpPr>
        <a:xfrm>
          <a:off x="0" y="0"/>
          <a:ext cx="0" cy="0"/>
          <a:chOff x="0" y="0"/>
          <a:chExt cx="0" cy="0"/>
        </a:xfrm>
      </p:grpSpPr>
      <p:sp>
        <p:nvSpPr>
          <p:cNvPr id="263" name="Google Shape;263;p25"/>
          <p:cNvSpPr txBox="1">
            <a:spLocks noGrp="1"/>
          </p:cNvSpPr>
          <p:nvPr>
            <p:ph type="title"/>
          </p:nvPr>
        </p:nvSpPr>
        <p:spPr>
          <a:xfrm>
            <a:off x="1154954" y="973668"/>
            <a:ext cx="8825700" cy="707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lt2"/>
              </a:buClr>
              <a:buSzPts val="3600"/>
              <a:buFont typeface="Century Gothic"/>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4" name="Google Shape;264;p25"/>
          <p:cNvSpPr txBox="1">
            <a:spLocks noGrp="1"/>
          </p:cNvSpPr>
          <p:nvPr>
            <p:ph type="body" idx="1"/>
          </p:nvPr>
        </p:nvSpPr>
        <p:spPr>
          <a:xfrm>
            <a:off x="1154954" y="4532844"/>
            <a:ext cx="3050400" cy="576300"/>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20"/>
              <a:buNone/>
              <a:defRPr sz="2400" b="0">
                <a:solidFill>
                  <a:srgbClr val="EE52A4"/>
                </a:solidFill>
              </a:defRPr>
            </a:lvl1pPr>
            <a:lvl2pPr marL="914400" lvl="1" indent="-228600" algn="l">
              <a:lnSpc>
                <a:spcPct val="100000"/>
              </a:lnSpc>
              <a:spcBef>
                <a:spcPts val="1000"/>
              </a:spcBef>
              <a:spcAft>
                <a:spcPts val="0"/>
              </a:spcAft>
              <a:buSzPts val="1600"/>
              <a:buNone/>
              <a:defRPr sz="2000" b="1"/>
            </a:lvl2pPr>
            <a:lvl3pPr marL="1371600" lvl="2" indent="-228600" algn="l">
              <a:lnSpc>
                <a:spcPct val="100000"/>
              </a:lnSpc>
              <a:spcBef>
                <a:spcPts val="1000"/>
              </a:spcBef>
              <a:spcAft>
                <a:spcPts val="0"/>
              </a:spcAft>
              <a:buSzPts val="1440"/>
              <a:buNone/>
              <a:defRPr sz="1800" b="1"/>
            </a:lvl3pPr>
            <a:lvl4pPr marL="1828800" lvl="3" indent="-228600" algn="l">
              <a:lnSpc>
                <a:spcPct val="100000"/>
              </a:lnSpc>
              <a:spcBef>
                <a:spcPts val="1000"/>
              </a:spcBef>
              <a:spcAft>
                <a:spcPts val="0"/>
              </a:spcAft>
              <a:buSzPts val="1280"/>
              <a:buNone/>
              <a:defRPr sz="1600" b="1"/>
            </a:lvl4pPr>
            <a:lvl5pPr marL="2286000" lvl="4" indent="-228600" algn="l">
              <a:lnSpc>
                <a:spcPct val="100000"/>
              </a:lnSpc>
              <a:spcBef>
                <a:spcPts val="1000"/>
              </a:spcBef>
              <a:spcAft>
                <a:spcPts val="0"/>
              </a:spcAft>
              <a:buSzPts val="1280"/>
              <a:buNone/>
              <a:defRPr sz="1600" b="1"/>
            </a:lvl5pPr>
            <a:lvl6pPr marL="2743200" lvl="5" indent="-228600" algn="l">
              <a:lnSpc>
                <a:spcPct val="100000"/>
              </a:lnSpc>
              <a:spcBef>
                <a:spcPts val="1000"/>
              </a:spcBef>
              <a:spcAft>
                <a:spcPts val="0"/>
              </a:spcAft>
              <a:buSzPts val="1280"/>
              <a:buNone/>
              <a:defRPr sz="1600" b="1"/>
            </a:lvl6pPr>
            <a:lvl7pPr marL="3200400" lvl="6" indent="-228600" algn="l">
              <a:lnSpc>
                <a:spcPct val="100000"/>
              </a:lnSpc>
              <a:spcBef>
                <a:spcPts val="1000"/>
              </a:spcBef>
              <a:spcAft>
                <a:spcPts val="0"/>
              </a:spcAft>
              <a:buSzPts val="1280"/>
              <a:buNone/>
              <a:defRPr sz="1600" b="1"/>
            </a:lvl7pPr>
            <a:lvl8pPr marL="3657600" lvl="7" indent="-228600" algn="l">
              <a:lnSpc>
                <a:spcPct val="100000"/>
              </a:lnSpc>
              <a:spcBef>
                <a:spcPts val="1000"/>
              </a:spcBef>
              <a:spcAft>
                <a:spcPts val="0"/>
              </a:spcAft>
              <a:buSzPts val="1280"/>
              <a:buNone/>
              <a:defRPr sz="1600" b="1"/>
            </a:lvl8pPr>
            <a:lvl9pPr marL="4114800" lvl="8" indent="-228600" algn="l">
              <a:lnSpc>
                <a:spcPct val="100000"/>
              </a:lnSpc>
              <a:spcBef>
                <a:spcPts val="1000"/>
              </a:spcBef>
              <a:spcAft>
                <a:spcPts val="0"/>
              </a:spcAft>
              <a:buSzPts val="1280"/>
              <a:buNone/>
              <a:defRPr sz="1600" b="1"/>
            </a:lvl9pPr>
          </a:lstStyle>
          <a:p>
            <a:endParaRPr/>
          </a:p>
        </p:txBody>
      </p:sp>
      <p:sp>
        <p:nvSpPr>
          <p:cNvPr id="265" name="Google Shape;265;p25"/>
          <p:cNvSpPr>
            <a:spLocks noGrp="1"/>
          </p:cNvSpPr>
          <p:nvPr>
            <p:ph type="pic" idx="2"/>
          </p:nvPr>
        </p:nvSpPr>
        <p:spPr>
          <a:xfrm>
            <a:off x="1334553" y="2603500"/>
            <a:ext cx="2691300" cy="1591500"/>
          </a:xfrm>
          <a:prstGeom prst="roundRect">
            <a:avLst>
              <a:gd name="adj" fmla="val 1858"/>
            </a:avLst>
          </a:prstGeom>
          <a:noFill/>
          <a:ln>
            <a:noFill/>
          </a:ln>
          <a:effectLst>
            <a:outerShdw blurRad="50800" dist="50800" dir="5400000" algn="tl" rotWithShape="0">
              <a:srgbClr val="000000">
                <a:alpha val="41570"/>
              </a:srgbClr>
            </a:outerShdw>
          </a:effectLst>
        </p:spPr>
      </p:sp>
      <p:sp>
        <p:nvSpPr>
          <p:cNvPr id="266" name="Google Shape;266;p25"/>
          <p:cNvSpPr txBox="1">
            <a:spLocks noGrp="1"/>
          </p:cNvSpPr>
          <p:nvPr>
            <p:ph type="body" idx="3"/>
          </p:nvPr>
        </p:nvSpPr>
        <p:spPr>
          <a:xfrm>
            <a:off x="1154954" y="5109106"/>
            <a:ext cx="3050400" cy="9180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120"/>
              <a:buNone/>
              <a:defRPr sz="1400"/>
            </a:lvl1pPr>
            <a:lvl2pPr marL="914400" lvl="1" indent="-228600" algn="l">
              <a:lnSpc>
                <a:spcPct val="100000"/>
              </a:lnSpc>
              <a:spcBef>
                <a:spcPts val="1000"/>
              </a:spcBef>
              <a:spcAft>
                <a:spcPts val="0"/>
              </a:spcAft>
              <a:buSzPts val="960"/>
              <a:buNone/>
              <a:defRPr sz="1200"/>
            </a:lvl2pPr>
            <a:lvl3pPr marL="1371600" lvl="2" indent="-228600" algn="l">
              <a:lnSpc>
                <a:spcPct val="100000"/>
              </a:lnSpc>
              <a:spcBef>
                <a:spcPts val="1000"/>
              </a:spcBef>
              <a:spcAft>
                <a:spcPts val="0"/>
              </a:spcAft>
              <a:buSzPts val="800"/>
              <a:buNone/>
              <a:defRPr sz="1000"/>
            </a:lvl3pPr>
            <a:lvl4pPr marL="1828800" lvl="3" indent="-228600" algn="l">
              <a:lnSpc>
                <a:spcPct val="100000"/>
              </a:lnSpc>
              <a:spcBef>
                <a:spcPts val="1000"/>
              </a:spcBef>
              <a:spcAft>
                <a:spcPts val="0"/>
              </a:spcAft>
              <a:buSzPts val="720"/>
              <a:buNone/>
              <a:defRPr sz="900"/>
            </a:lvl4pPr>
            <a:lvl5pPr marL="2286000" lvl="4" indent="-228600" algn="l">
              <a:lnSpc>
                <a:spcPct val="100000"/>
              </a:lnSpc>
              <a:spcBef>
                <a:spcPts val="1000"/>
              </a:spcBef>
              <a:spcAft>
                <a:spcPts val="0"/>
              </a:spcAft>
              <a:buSzPts val="720"/>
              <a:buNone/>
              <a:defRPr sz="900"/>
            </a:lvl5pPr>
            <a:lvl6pPr marL="2743200" lvl="5" indent="-228600" algn="l">
              <a:lnSpc>
                <a:spcPct val="100000"/>
              </a:lnSpc>
              <a:spcBef>
                <a:spcPts val="1000"/>
              </a:spcBef>
              <a:spcAft>
                <a:spcPts val="0"/>
              </a:spcAft>
              <a:buSzPts val="720"/>
              <a:buNone/>
              <a:defRPr sz="900"/>
            </a:lvl6pPr>
            <a:lvl7pPr marL="3200400" lvl="6" indent="-228600" algn="l">
              <a:lnSpc>
                <a:spcPct val="100000"/>
              </a:lnSpc>
              <a:spcBef>
                <a:spcPts val="1000"/>
              </a:spcBef>
              <a:spcAft>
                <a:spcPts val="0"/>
              </a:spcAft>
              <a:buSzPts val="720"/>
              <a:buNone/>
              <a:defRPr sz="900"/>
            </a:lvl7pPr>
            <a:lvl8pPr marL="3657600" lvl="7" indent="-228600" algn="l">
              <a:lnSpc>
                <a:spcPct val="100000"/>
              </a:lnSpc>
              <a:spcBef>
                <a:spcPts val="1000"/>
              </a:spcBef>
              <a:spcAft>
                <a:spcPts val="0"/>
              </a:spcAft>
              <a:buSzPts val="720"/>
              <a:buNone/>
              <a:defRPr sz="900"/>
            </a:lvl8pPr>
            <a:lvl9pPr marL="4114800" lvl="8" indent="-228600" algn="l">
              <a:lnSpc>
                <a:spcPct val="100000"/>
              </a:lnSpc>
              <a:spcBef>
                <a:spcPts val="1000"/>
              </a:spcBef>
              <a:spcAft>
                <a:spcPts val="0"/>
              </a:spcAft>
              <a:buSzPts val="720"/>
              <a:buNone/>
              <a:defRPr sz="900"/>
            </a:lvl9pPr>
          </a:lstStyle>
          <a:p>
            <a:endParaRPr/>
          </a:p>
        </p:txBody>
      </p:sp>
      <p:sp>
        <p:nvSpPr>
          <p:cNvPr id="267" name="Google Shape;267;p25"/>
          <p:cNvSpPr txBox="1">
            <a:spLocks noGrp="1"/>
          </p:cNvSpPr>
          <p:nvPr>
            <p:ph type="body" idx="4"/>
          </p:nvPr>
        </p:nvSpPr>
        <p:spPr>
          <a:xfrm>
            <a:off x="4568865" y="4532844"/>
            <a:ext cx="3050400" cy="576300"/>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20"/>
              <a:buNone/>
              <a:defRPr sz="2400" b="0">
                <a:solidFill>
                  <a:srgbClr val="EE52A4"/>
                </a:solidFill>
              </a:defRPr>
            </a:lvl1pPr>
            <a:lvl2pPr marL="914400" lvl="1" indent="-228600" algn="l">
              <a:lnSpc>
                <a:spcPct val="100000"/>
              </a:lnSpc>
              <a:spcBef>
                <a:spcPts val="1000"/>
              </a:spcBef>
              <a:spcAft>
                <a:spcPts val="0"/>
              </a:spcAft>
              <a:buSzPts val="1600"/>
              <a:buNone/>
              <a:defRPr sz="2000" b="1"/>
            </a:lvl2pPr>
            <a:lvl3pPr marL="1371600" lvl="2" indent="-228600" algn="l">
              <a:lnSpc>
                <a:spcPct val="100000"/>
              </a:lnSpc>
              <a:spcBef>
                <a:spcPts val="1000"/>
              </a:spcBef>
              <a:spcAft>
                <a:spcPts val="0"/>
              </a:spcAft>
              <a:buSzPts val="1440"/>
              <a:buNone/>
              <a:defRPr sz="1800" b="1"/>
            </a:lvl3pPr>
            <a:lvl4pPr marL="1828800" lvl="3" indent="-228600" algn="l">
              <a:lnSpc>
                <a:spcPct val="100000"/>
              </a:lnSpc>
              <a:spcBef>
                <a:spcPts val="1000"/>
              </a:spcBef>
              <a:spcAft>
                <a:spcPts val="0"/>
              </a:spcAft>
              <a:buSzPts val="1280"/>
              <a:buNone/>
              <a:defRPr sz="1600" b="1"/>
            </a:lvl4pPr>
            <a:lvl5pPr marL="2286000" lvl="4" indent="-228600" algn="l">
              <a:lnSpc>
                <a:spcPct val="100000"/>
              </a:lnSpc>
              <a:spcBef>
                <a:spcPts val="1000"/>
              </a:spcBef>
              <a:spcAft>
                <a:spcPts val="0"/>
              </a:spcAft>
              <a:buSzPts val="1280"/>
              <a:buNone/>
              <a:defRPr sz="1600" b="1"/>
            </a:lvl5pPr>
            <a:lvl6pPr marL="2743200" lvl="5" indent="-228600" algn="l">
              <a:lnSpc>
                <a:spcPct val="100000"/>
              </a:lnSpc>
              <a:spcBef>
                <a:spcPts val="1000"/>
              </a:spcBef>
              <a:spcAft>
                <a:spcPts val="0"/>
              </a:spcAft>
              <a:buSzPts val="1280"/>
              <a:buNone/>
              <a:defRPr sz="1600" b="1"/>
            </a:lvl6pPr>
            <a:lvl7pPr marL="3200400" lvl="6" indent="-228600" algn="l">
              <a:lnSpc>
                <a:spcPct val="100000"/>
              </a:lnSpc>
              <a:spcBef>
                <a:spcPts val="1000"/>
              </a:spcBef>
              <a:spcAft>
                <a:spcPts val="0"/>
              </a:spcAft>
              <a:buSzPts val="1280"/>
              <a:buNone/>
              <a:defRPr sz="1600" b="1"/>
            </a:lvl7pPr>
            <a:lvl8pPr marL="3657600" lvl="7" indent="-228600" algn="l">
              <a:lnSpc>
                <a:spcPct val="100000"/>
              </a:lnSpc>
              <a:spcBef>
                <a:spcPts val="1000"/>
              </a:spcBef>
              <a:spcAft>
                <a:spcPts val="0"/>
              </a:spcAft>
              <a:buSzPts val="1280"/>
              <a:buNone/>
              <a:defRPr sz="1600" b="1"/>
            </a:lvl8pPr>
            <a:lvl9pPr marL="4114800" lvl="8" indent="-228600" algn="l">
              <a:lnSpc>
                <a:spcPct val="100000"/>
              </a:lnSpc>
              <a:spcBef>
                <a:spcPts val="1000"/>
              </a:spcBef>
              <a:spcAft>
                <a:spcPts val="0"/>
              </a:spcAft>
              <a:buSzPts val="1280"/>
              <a:buNone/>
              <a:defRPr sz="1600" b="1"/>
            </a:lvl9pPr>
          </a:lstStyle>
          <a:p>
            <a:endParaRPr/>
          </a:p>
        </p:txBody>
      </p:sp>
      <p:sp>
        <p:nvSpPr>
          <p:cNvPr id="268" name="Google Shape;268;p25"/>
          <p:cNvSpPr>
            <a:spLocks noGrp="1"/>
          </p:cNvSpPr>
          <p:nvPr>
            <p:ph type="pic" idx="5"/>
          </p:nvPr>
        </p:nvSpPr>
        <p:spPr>
          <a:xfrm>
            <a:off x="4748462" y="2603500"/>
            <a:ext cx="2691300" cy="1591500"/>
          </a:xfrm>
          <a:prstGeom prst="roundRect">
            <a:avLst>
              <a:gd name="adj" fmla="val 1858"/>
            </a:avLst>
          </a:prstGeom>
          <a:noFill/>
          <a:ln>
            <a:noFill/>
          </a:ln>
          <a:effectLst>
            <a:outerShdw blurRad="50800" dist="50800" dir="5400000" algn="tl" rotWithShape="0">
              <a:srgbClr val="000000">
                <a:alpha val="41570"/>
              </a:srgbClr>
            </a:outerShdw>
          </a:effectLst>
        </p:spPr>
      </p:sp>
      <p:sp>
        <p:nvSpPr>
          <p:cNvPr id="269" name="Google Shape;269;p25"/>
          <p:cNvSpPr txBox="1">
            <a:spLocks noGrp="1"/>
          </p:cNvSpPr>
          <p:nvPr>
            <p:ph type="body" idx="6"/>
          </p:nvPr>
        </p:nvSpPr>
        <p:spPr>
          <a:xfrm>
            <a:off x="4570172" y="5109105"/>
            <a:ext cx="3050400" cy="9180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120"/>
              <a:buNone/>
              <a:defRPr sz="1400"/>
            </a:lvl1pPr>
            <a:lvl2pPr marL="914400" lvl="1" indent="-228600" algn="l">
              <a:lnSpc>
                <a:spcPct val="100000"/>
              </a:lnSpc>
              <a:spcBef>
                <a:spcPts val="1000"/>
              </a:spcBef>
              <a:spcAft>
                <a:spcPts val="0"/>
              </a:spcAft>
              <a:buSzPts val="960"/>
              <a:buNone/>
              <a:defRPr sz="1200"/>
            </a:lvl2pPr>
            <a:lvl3pPr marL="1371600" lvl="2" indent="-228600" algn="l">
              <a:lnSpc>
                <a:spcPct val="100000"/>
              </a:lnSpc>
              <a:spcBef>
                <a:spcPts val="1000"/>
              </a:spcBef>
              <a:spcAft>
                <a:spcPts val="0"/>
              </a:spcAft>
              <a:buSzPts val="800"/>
              <a:buNone/>
              <a:defRPr sz="1000"/>
            </a:lvl3pPr>
            <a:lvl4pPr marL="1828800" lvl="3" indent="-228600" algn="l">
              <a:lnSpc>
                <a:spcPct val="100000"/>
              </a:lnSpc>
              <a:spcBef>
                <a:spcPts val="1000"/>
              </a:spcBef>
              <a:spcAft>
                <a:spcPts val="0"/>
              </a:spcAft>
              <a:buSzPts val="720"/>
              <a:buNone/>
              <a:defRPr sz="900"/>
            </a:lvl4pPr>
            <a:lvl5pPr marL="2286000" lvl="4" indent="-228600" algn="l">
              <a:lnSpc>
                <a:spcPct val="100000"/>
              </a:lnSpc>
              <a:spcBef>
                <a:spcPts val="1000"/>
              </a:spcBef>
              <a:spcAft>
                <a:spcPts val="0"/>
              </a:spcAft>
              <a:buSzPts val="720"/>
              <a:buNone/>
              <a:defRPr sz="900"/>
            </a:lvl5pPr>
            <a:lvl6pPr marL="2743200" lvl="5" indent="-228600" algn="l">
              <a:lnSpc>
                <a:spcPct val="100000"/>
              </a:lnSpc>
              <a:spcBef>
                <a:spcPts val="1000"/>
              </a:spcBef>
              <a:spcAft>
                <a:spcPts val="0"/>
              </a:spcAft>
              <a:buSzPts val="720"/>
              <a:buNone/>
              <a:defRPr sz="900"/>
            </a:lvl6pPr>
            <a:lvl7pPr marL="3200400" lvl="6" indent="-228600" algn="l">
              <a:lnSpc>
                <a:spcPct val="100000"/>
              </a:lnSpc>
              <a:spcBef>
                <a:spcPts val="1000"/>
              </a:spcBef>
              <a:spcAft>
                <a:spcPts val="0"/>
              </a:spcAft>
              <a:buSzPts val="720"/>
              <a:buNone/>
              <a:defRPr sz="900"/>
            </a:lvl7pPr>
            <a:lvl8pPr marL="3657600" lvl="7" indent="-228600" algn="l">
              <a:lnSpc>
                <a:spcPct val="100000"/>
              </a:lnSpc>
              <a:spcBef>
                <a:spcPts val="1000"/>
              </a:spcBef>
              <a:spcAft>
                <a:spcPts val="0"/>
              </a:spcAft>
              <a:buSzPts val="720"/>
              <a:buNone/>
              <a:defRPr sz="900"/>
            </a:lvl8pPr>
            <a:lvl9pPr marL="4114800" lvl="8" indent="-228600" algn="l">
              <a:lnSpc>
                <a:spcPct val="100000"/>
              </a:lnSpc>
              <a:spcBef>
                <a:spcPts val="1000"/>
              </a:spcBef>
              <a:spcAft>
                <a:spcPts val="0"/>
              </a:spcAft>
              <a:buSzPts val="720"/>
              <a:buNone/>
              <a:defRPr sz="900"/>
            </a:lvl9pPr>
          </a:lstStyle>
          <a:p>
            <a:endParaRPr/>
          </a:p>
        </p:txBody>
      </p:sp>
      <p:sp>
        <p:nvSpPr>
          <p:cNvPr id="270" name="Google Shape;270;p25"/>
          <p:cNvSpPr txBox="1">
            <a:spLocks noGrp="1"/>
          </p:cNvSpPr>
          <p:nvPr>
            <p:ph type="body" idx="7"/>
          </p:nvPr>
        </p:nvSpPr>
        <p:spPr>
          <a:xfrm>
            <a:off x="7982775" y="4532845"/>
            <a:ext cx="3051000" cy="576300"/>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20"/>
              <a:buNone/>
              <a:defRPr sz="2400" b="0">
                <a:solidFill>
                  <a:srgbClr val="EE52A4"/>
                </a:solidFill>
              </a:defRPr>
            </a:lvl1pPr>
            <a:lvl2pPr marL="914400" lvl="1" indent="-228600" algn="l">
              <a:lnSpc>
                <a:spcPct val="100000"/>
              </a:lnSpc>
              <a:spcBef>
                <a:spcPts val="1000"/>
              </a:spcBef>
              <a:spcAft>
                <a:spcPts val="0"/>
              </a:spcAft>
              <a:buSzPts val="1600"/>
              <a:buNone/>
              <a:defRPr sz="2000" b="1"/>
            </a:lvl2pPr>
            <a:lvl3pPr marL="1371600" lvl="2" indent="-228600" algn="l">
              <a:lnSpc>
                <a:spcPct val="100000"/>
              </a:lnSpc>
              <a:spcBef>
                <a:spcPts val="1000"/>
              </a:spcBef>
              <a:spcAft>
                <a:spcPts val="0"/>
              </a:spcAft>
              <a:buSzPts val="1440"/>
              <a:buNone/>
              <a:defRPr sz="1800" b="1"/>
            </a:lvl3pPr>
            <a:lvl4pPr marL="1828800" lvl="3" indent="-228600" algn="l">
              <a:lnSpc>
                <a:spcPct val="100000"/>
              </a:lnSpc>
              <a:spcBef>
                <a:spcPts val="1000"/>
              </a:spcBef>
              <a:spcAft>
                <a:spcPts val="0"/>
              </a:spcAft>
              <a:buSzPts val="1280"/>
              <a:buNone/>
              <a:defRPr sz="1600" b="1"/>
            </a:lvl4pPr>
            <a:lvl5pPr marL="2286000" lvl="4" indent="-228600" algn="l">
              <a:lnSpc>
                <a:spcPct val="100000"/>
              </a:lnSpc>
              <a:spcBef>
                <a:spcPts val="1000"/>
              </a:spcBef>
              <a:spcAft>
                <a:spcPts val="0"/>
              </a:spcAft>
              <a:buSzPts val="1280"/>
              <a:buNone/>
              <a:defRPr sz="1600" b="1"/>
            </a:lvl5pPr>
            <a:lvl6pPr marL="2743200" lvl="5" indent="-228600" algn="l">
              <a:lnSpc>
                <a:spcPct val="100000"/>
              </a:lnSpc>
              <a:spcBef>
                <a:spcPts val="1000"/>
              </a:spcBef>
              <a:spcAft>
                <a:spcPts val="0"/>
              </a:spcAft>
              <a:buSzPts val="1280"/>
              <a:buNone/>
              <a:defRPr sz="1600" b="1"/>
            </a:lvl6pPr>
            <a:lvl7pPr marL="3200400" lvl="6" indent="-228600" algn="l">
              <a:lnSpc>
                <a:spcPct val="100000"/>
              </a:lnSpc>
              <a:spcBef>
                <a:spcPts val="1000"/>
              </a:spcBef>
              <a:spcAft>
                <a:spcPts val="0"/>
              </a:spcAft>
              <a:buSzPts val="1280"/>
              <a:buNone/>
              <a:defRPr sz="1600" b="1"/>
            </a:lvl7pPr>
            <a:lvl8pPr marL="3657600" lvl="7" indent="-228600" algn="l">
              <a:lnSpc>
                <a:spcPct val="100000"/>
              </a:lnSpc>
              <a:spcBef>
                <a:spcPts val="1000"/>
              </a:spcBef>
              <a:spcAft>
                <a:spcPts val="0"/>
              </a:spcAft>
              <a:buSzPts val="1280"/>
              <a:buNone/>
              <a:defRPr sz="1600" b="1"/>
            </a:lvl8pPr>
            <a:lvl9pPr marL="4114800" lvl="8" indent="-228600" algn="l">
              <a:lnSpc>
                <a:spcPct val="100000"/>
              </a:lnSpc>
              <a:spcBef>
                <a:spcPts val="1000"/>
              </a:spcBef>
              <a:spcAft>
                <a:spcPts val="0"/>
              </a:spcAft>
              <a:buSzPts val="1280"/>
              <a:buNone/>
              <a:defRPr sz="1600" b="1"/>
            </a:lvl9pPr>
          </a:lstStyle>
          <a:p>
            <a:endParaRPr/>
          </a:p>
        </p:txBody>
      </p:sp>
      <p:sp>
        <p:nvSpPr>
          <p:cNvPr id="271" name="Google Shape;271;p25"/>
          <p:cNvSpPr>
            <a:spLocks noGrp="1"/>
          </p:cNvSpPr>
          <p:nvPr>
            <p:ph type="pic" idx="8"/>
          </p:nvPr>
        </p:nvSpPr>
        <p:spPr>
          <a:xfrm>
            <a:off x="8163031" y="2603500"/>
            <a:ext cx="2691300" cy="1591500"/>
          </a:xfrm>
          <a:prstGeom prst="roundRect">
            <a:avLst>
              <a:gd name="adj" fmla="val 1858"/>
            </a:avLst>
          </a:prstGeom>
          <a:noFill/>
          <a:ln>
            <a:noFill/>
          </a:ln>
          <a:effectLst>
            <a:outerShdw blurRad="50800" dist="50800" dir="5400000" algn="tl" rotWithShape="0">
              <a:srgbClr val="000000">
                <a:alpha val="41570"/>
              </a:srgbClr>
            </a:outerShdw>
          </a:effectLst>
        </p:spPr>
      </p:sp>
      <p:sp>
        <p:nvSpPr>
          <p:cNvPr id="272" name="Google Shape;272;p25"/>
          <p:cNvSpPr txBox="1">
            <a:spLocks noGrp="1"/>
          </p:cNvSpPr>
          <p:nvPr>
            <p:ph type="body" idx="9"/>
          </p:nvPr>
        </p:nvSpPr>
        <p:spPr>
          <a:xfrm>
            <a:off x="7982775" y="5109104"/>
            <a:ext cx="3051000" cy="9180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120"/>
              <a:buNone/>
              <a:defRPr sz="1400"/>
            </a:lvl1pPr>
            <a:lvl2pPr marL="914400" lvl="1" indent="-228600" algn="l">
              <a:lnSpc>
                <a:spcPct val="100000"/>
              </a:lnSpc>
              <a:spcBef>
                <a:spcPts val="1000"/>
              </a:spcBef>
              <a:spcAft>
                <a:spcPts val="0"/>
              </a:spcAft>
              <a:buSzPts val="960"/>
              <a:buNone/>
              <a:defRPr sz="1200"/>
            </a:lvl2pPr>
            <a:lvl3pPr marL="1371600" lvl="2" indent="-228600" algn="l">
              <a:lnSpc>
                <a:spcPct val="100000"/>
              </a:lnSpc>
              <a:spcBef>
                <a:spcPts val="1000"/>
              </a:spcBef>
              <a:spcAft>
                <a:spcPts val="0"/>
              </a:spcAft>
              <a:buSzPts val="800"/>
              <a:buNone/>
              <a:defRPr sz="1000"/>
            </a:lvl3pPr>
            <a:lvl4pPr marL="1828800" lvl="3" indent="-228600" algn="l">
              <a:lnSpc>
                <a:spcPct val="100000"/>
              </a:lnSpc>
              <a:spcBef>
                <a:spcPts val="1000"/>
              </a:spcBef>
              <a:spcAft>
                <a:spcPts val="0"/>
              </a:spcAft>
              <a:buSzPts val="720"/>
              <a:buNone/>
              <a:defRPr sz="900"/>
            </a:lvl4pPr>
            <a:lvl5pPr marL="2286000" lvl="4" indent="-228600" algn="l">
              <a:lnSpc>
                <a:spcPct val="100000"/>
              </a:lnSpc>
              <a:spcBef>
                <a:spcPts val="1000"/>
              </a:spcBef>
              <a:spcAft>
                <a:spcPts val="0"/>
              </a:spcAft>
              <a:buSzPts val="720"/>
              <a:buNone/>
              <a:defRPr sz="900"/>
            </a:lvl5pPr>
            <a:lvl6pPr marL="2743200" lvl="5" indent="-228600" algn="l">
              <a:lnSpc>
                <a:spcPct val="100000"/>
              </a:lnSpc>
              <a:spcBef>
                <a:spcPts val="1000"/>
              </a:spcBef>
              <a:spcAft>
                <a:spcPts val="0"/>
              </a:spcAft>
              <a:buSzPts val="720"/>
              <a:buNone/>
              <a:defRPr sz="900"/>
            </a:lvl6pPr>
            <a:lvl7pPr marL="3200400" lvl="6" indent="-228600" algn="l">
              <a:lnSpc>
                <a:spcPct val="100000"/>
              </a:lnSpc>
              <a:spcBef>
                <a:spcPts val="1000"/>
              </a:spcBef>
              <a:spcAft>
                <a:spcPts val="0"/>
              </a:spcAft>
              <a:buSzPts val="720"/>
              <a:buNone/>
              <a:defRPr sz="900"/>
            </a:lvl7pPr>
            <a:lvl8pPr marL="3657600" lvl="7" indent="-228600" algn="l">
              <a:lnSpc>
                <a:spcPct val="100000"/>
              </a:lnSpc>
              <a:spcBef>
                <a:spcPts val="1000"/>
              </a:spcBef>
              <a:spcAft>
                <a:spcPts val="0"/>
              </a:spcAft>
              <a:buSzPts val="720"/>
              <a:buNone/>
              <a:defRPr sz="900"/>
            </a:lvl8pPr>
            <a:lvl9pPr marL="4114800" lvl="8" indent="-228600" algn="l">
              <a:lnSpc>
                <a:spcPct val="100000"/>
              </a:lnSpc>
              <a:spcBef>
                <a:spcPts val="1000"/>
              </a:spcBef>
              <a:spcAft>
                <a:spcPts val="0"/>
              </a:spcAft>
              <a:buSzPts val="720"/>
              <a:buNone/>
              <a:defRPr sz="900"/>
            </a:lvl9pPr>
          </a:lstStyle>
          <a:p>
            <a:endParaRPr/>
          </a:p>
        </p:txBody>
      </p:sp>
      <p:cxnSp>
        <p:nvCxnSpPr>
          <p:cNvPr id="273" name="Google Shape;273;p25"/>
          <p:cNvCxnSpPr/>
          <p:nvPr/>
        </p:nvCxnSpPr>
        <p:spPr>
          <a:xfrm>
            <a:off x="4405831" y="2569633"/>
            <a:ext cx="0" cy="3492600"/>
          </a:xfrm>
          <a:prstGeom prst="straightConnector1">
            <a:avLst/>
          </a:prstGeom>
          <a:noFill/>
          <a:ln w="12700" cap="flat" cmpd="sng">
            <a:solidFill>
              <a:schemeClr val="accent1">
                <a:alpha val="40000"/>
              </a:schemeClr>
            </a:solidFill>
            <a:prstDash val="solid"/>
            <a:round/>
            <a:headEnd type="none" w="sm" len="sm"/>
            <a:tailEnd type="none" w="sm" len="sm"/>
          </a:ln>
        </p:spPr>
      </p:cxnSp>
      <p:cxnSp>
        <p:nvCxnSpPr>
          <p:cNvPr id="274" name="Google Shape;274;p25"/>
          <p:cNvCxnSpPr/>
          <p:nvPr/>
        </p:nvCxnSpPr>
        <p:spPr>
          <a:xfrm>
            <a:off x="7797802" y="2569633"/>
            <a:ext cx="0" cy="3492600"/>
          </a:xfrm>
          <a:prstGeom prst="straightConnector1">
            <a:avLst/>
          </a:prstGeom>
          <a:noFill/>
          <a:ln w="12700" cap="flat" cmpd="sng">
            <a:solidFill>
              <a:schemeClr val="accent1">
                <a:alpha val="40000"/>
              </a:schemeClr>
            </a:solidFill>
            <a:prstDash val="solid"/>
            <a:round/>
            <a:headEnd type="none" w="sm" len="sm"/>
            <a:tailEnd type="none" w="sm" len="sm"/>
          </a:ln>
        </p:spPr>
      </p:cxnSp>
      <p:sp>
        <p:nvSpPr>
          <p:cNvPr id="275" name="Google Shape;275;p25"/>
          <p:cNvSpPr txBox="1">
            <a:spLocks noGrp="1"/>
          </p:cNvSpPr>
          <p:nvPr>
            <p:ph type="dt" idx="10"/>
          </p:nvPr>
        </p:nvSpPr>
        <p:spPr>
          <a:xfrm>
            <a:off x="10653104" y="6391838"/>
            <a:ext cx="990600" cy="3048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6" name="Google Shape;276;p25"/>
          <p:cNvSpPr txBox="1">
            <a:spLocks noGrp="1"/>
          </p:cNvSpPr>
          <p:nvPr>
            <p:ph type="ftr" idx="11"/>
          </p:nvPr>
        </p:nvSpPr>
        <p:spPr>
          <a:xfrm>
            <a:off x="561111" y="6391838"/>
            <a:ext cx="3644400" cy="3048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7" name="Google Shape;277;p25"/>
          <p:cNvSpPr txBox="1">
            <a:spLocks noGrp="1"/>
          </p:cNvSpPr>
          <p:nvPr>
            <p:ph type="sldNum" idx="12"/>
          </p:nvPr>
        </p:nvSpPr>
        <p:spPr>
          <a:xfrm>
            <a:off x="10352540" y="295729"/>
            <a:ext cx="838200" cy="7677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2800"/>
              <a:buFont typeface="Arial"/>
              <a:buNone/>
              <a:defRPr sz="28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2800"/>
              <a:buFont typeface="Arial"/>
              <a:buNone/>
              <a:defRPr sz="28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2800"/>
              <a:buFont typeface="Arial"/>
              <a:buNone/>
              <a:defRPr sz="28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2800"/>
              <a:buFont typeface="Arial"/>
              <a:buNone/>
              <a:defRPr sz="28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2800"/>
              <a:buFont typeface="Arial"/>
              <a:buNone/>
              <a:defRPr sz="28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2800"/>
              <a:buFont typeface="Arial"/>
              <a:buNone/>
              <a:defRPr sz="28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2800"/>
              <a:buFont typeface="Arial"/>
              <a:buNone/>
              <a:defRPr sz="28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2800"/>
              <a:buFont typeface="Arial"/>
              <a:buNone/>
              <a:defRPr sz="28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2800"/>
              <a:buFont typeface="Arial"/>
              <a:buNone/>
              <a:defRPr sz="28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78"/>
        <p:cNvGrpSpPr/>
        <p:nvPr/>
      </p:nvGrpSpPr>
      <p:grpSpPr>
        <a:xfrm>
          <a:off x="0" y="0"/>
          <a:ext cx="0" cy="0"/>
          <a:chOff x="0" y="0"/>
          <a:chExt cx="0" cy="0"/>
        </a:xfrm>
      </p:grpSpPr>
      <p:sp>
        <p:nvSpPr>
          <p:cNvPr id="279" name="Google Shape;279;p26"/>
          <p:cNvSpPr txBox="1">
            <a:spLocks noGrp="1"/>
          </p:cNvSpPr>
          <p:nvPr>
            <p:ph type="title"/>
          </p:nvPr>
        </p:nvSpPr>
        <p:spPr>
          <a:xfrm>
            <a:off x="1154954" y="973668"/>
            <a:ext cx="8825700" cy="707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l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0" name="Google Shape;280;p26"/>
          <p:cNvSpPr txBox="1">
            <a:spLocks noGrp="1"/>
          </p:cNvSpPr>
          <p:nvPr>
            <p:ph type="body" idx="1"/>
          </p:nvPr>
        </p:nvSpPr>
        <p:spPr>
          <a:xfrm rot="5400000">
            <a:off x="3859563" y="-101151"/>
            <a:ext cx="3416400" cy="8825700"/>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281" name="Google Shape;281;p26"/>
          <p:cNvSpPr txBox="1">
            <a:spLocks noGrp="1"/>
          </p:cNvSpPr>
          <p:nvPr>
            <p:ph type="dt" idx="10"/>
          </p:nvPr>
        </p:nvSpPr>
        <p:spPr>
          <a:xfrm>
            <a:off x="10695439" y="6391838"/>
            <a:ext cx="990600" cy="3048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2" name="Google Shape;282;p26"/>
          <p:cNvSpPr txBox="1">
            <a:spLocks noGrp="1"/>
          </p:cNvSpPr>
          <p:nvPr>
            <p:ph type="ftr" idx="11"/>
          </p:nvPr>
        </p:nvSpPr>
        <p:spPr>
          <a:xfrm>
            <a:off x="561110" y="6391838"/>
            <a:ext cx="3859800" cy="3048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3" name="Google Shape;283;p26"/>
          <p:cNvSpPr txBox="1">
            <a:spLocks noGrp="1"/>
          </p:cNvSpPr>
          <p:nvPr>
            <p:ph type="sldNum" idx="12"/>
          </p:nvPr>
        </p:nvSpPr>
        <p:spPr>
          <a:xfrm>
            <a:off x="10352540" y="295729"/>
            <a:ext cx="838200" cy="7677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2800"/>
              <a:buFont typeface="Arial"/>
              <a:buNone/>
              <a:defRPr sz="28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2800"/>
              <a:buFont typeface="Arial"/>
              <a:buNone/>
              <a:defRPr sz="28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2800"/>
              <a:buFont typeface="Arial"/>
              <a:buNone/>
              <a:defRPr sz="28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2800"/>
              <a:buFont typeface="Arial"/>
              <a:buNone/>
              <a:defRPr sz="28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2800"/>
              <a:buFont typeface="Arial"/>
              <a:buNone/>
              <a:defRPr sz="28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2800"/>
              <a:buFont typeface="Arial"/>
              <a:buNone/>
              <a:defRPr sz="28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2800"/>
              <a:buFont typeface="Arial"/>
              <a:buNone/>
              <a:defRPr sz="28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2800"/>
              <a:buFont typeface="Arial"/>
              <a:buNone/>
              <a:defRPr sz="28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2800"/>
              <a:buFont typeface="Arial"/>
              <a:buNone/>
              <a:defRPr sz="28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284"/>
        <p:cNvGrpSpPr/>
        <p:nvPr/>
      </p:nvGrpSpPr>
      <p:grpSpPr>
        <a:xfrm>
          <a:off x="0" y="0"/>
          <a:ext cx="0" cy="0"/>
          <a:chOff x="0" y="0"/>
          <a:chExt cx="0" cy="0"/>
        </a:xfrm>
      </p:grpSpPr>
      <p:grpSp>
        <p:nvGrpSpPr>
          <p:cNvPr id="285" name="Google Shape;285;p27"/>
          <p:cNvGrpSpPr/>
          <p:nvPr/>
        </p:nvGrpSpPr>
        <p:grpSpPr>
          <a:xfrm>
            <a:off x="0" y="0"/>
            <a:ext cx="12192011" cy="6858000"/>
            <a:chOff x="0" y="0"/>
            <a:chExt cx="12192011" cy="6858000"/>
          </a:xfrm>
        </p:grpSpPr>
        <p:sp>
          <p:nvSpPr>
            <p:cNvPr id="286" name="Google Shape;286;p27"/>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7" name="Google Shape;287;p27"/>
            <p:cNvSpPr/>
            <p:nvPr/>
          </p:nvSpPr>
          <p:spPr>
            <a:xfrm>
              <a:off x="0" y="2667000"/>
              <a:ext cx="4191000" cy="4191000"/>
            </a:xfrm>
            <a:prstGeom prst="ellipse">
              <a:avLst/>
            </a:prstGeom>
            <a:gradFill>
              <a:gsLst>
                <a:gs pos="0">
                  <a:srgbClr val="9B6BF2">
                    <a:alpha val="9803"/>
                  </a:srgbClr>
                </a:gs>
                <a:gs pos="36000">
                  <a:srgbClr val="9B6BF2">
                    <a:alpha val="8627"/>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8" name="Google Shape;288;p27"/>
            <p:cNvSpPr/>
            <p:nvPr/>
          </p:nvSpPr>
          <p:spPr>
            <a:xfrm>
              <a:off x="0" y="2895600"/>
              <a:ext cx="2362200" cy="2362200"/>
            </a:xfrm>
            <a:prstGeom prst="ellipse">
              <a:avLst/>
            </a:prstGeom>
            <a:gradFill>
              <a:gsLst>
                <a:gs pos="0">
                  <a:srgbClr val="9B6BF2">
                    <a:alpha val="6666"/>
                  </a:srgbClr>
                </a:gs>
                <a:gs pos="36000">
                  <a:srgbClr val="9B6BF2">
                    <a:alpha val="6666"/>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9" name="Google Shape;289;p27"/>
            <p:cNvSpPr/>
            <p:nvPr/>
          </p:nvSpPr>
          <p:spPr>
            <a:xfrm>
              <a:off x="8609012" y="5867400"/>
              <a:ext cx="990600" cy="990600"/>
            </a:xfrm>
            <a:prstGeom prst="ellipse">
              <a:avLst/>
            </a:prstGeom>
            <a:gradFill>
              <a:gsLst>
                <a:gs pos="0">
                  <a:srgbClr val="9B6BF2">
                    <a:alpha val="12549"/>
                  </a:srgbClr>
                </a:gs>
                <a:gs pos="36000">
                  <a:srgbClr val="9B6BF2">
                    <a:alpha val="5490"/>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0" name="Google Shape;290;p27"/>
            <p:cNvSpPr/>
            <p:nvPr/>
          </p:nvSpPr>
          <p:spPr>
            <a:xfrm>
              <a:off x="8609012" y="1676400"/>
              <a:ext cx="2819400" cy="2819400"/>
            </a:xfrm>
            <a:prstGeom prst="ellipse">
              <a:avLst/>
            </a:prstGeom>
            <a:gradFill>
              <a:gsLst>
                <a:gs pos="0">
                  <a:srgbClr val="9B6BF2">
                    <a:alpha val="5490"/>
                  </a:srgbClr>
                </a:gs>
                <a:gs pos="36000">
                  <a:srgbClr val="9B6BF2">
                    <a:alpha val="4705"/>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1" name="Google Shape;291;p27"/>
            <p:cNvSpPr/>
            <p:nvPr/>
          </p:nvSpPr>
          <p:spPr>
            <a:xfrm>
              <a:off x="7999412" y="8464"/>
              <a:ext cx="1600200" cy="1600200"/>
            </a:xfrm>
            <a:prstGeom prst="ellipse">
              <a:avLst/>
            </a:prstGeom>
            <a:gradFill>
              <a:gsLst>
                <a:gs pos="0">
                  <a:srgbClr val="9B6BF2">
                    <a:alpha val="12549"/>
                  </a:srgbClr>
                </a:gs>
                <a:gs pos="36000">
                  <a:srgbClr val="9B6BF2">
                    <a:alpha val="5490"/>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2" name="Google Shape;292;p27"/>
            <p:cNvSpPr/>
            <p:nvPr/>
          </p:nvSpPr>
          <p:spPr>
            <a:xfrm>
              <a:off x="414867" y="402165"/>
              <a:ext cx="6510900" cy="60537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3" name="Google Shape;293;p27"/>
            <p:cNvSpPr/>
            <p:nvPr/>
          </p:nvSpPr>
          <p:spPr>
            <a:xfrm rot="5101739">
              <a:off x="6294738" y="4577733"/>
              <a:ext cx="3299410" cy="440930"/>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4" name="Google Shape;294;p27"/>
            <p:cNvSpPr/>
            <p:nvPr/>
          </p:nvSpPr>
          <p:spPr>
            <a:xfrm rot="5400000">
              <a:off x="4449229" y="2801723"/>
              <a:ext cx="6053675" cy="1254560"/>
            </a:xfrm>
            <a:custGeom>
              <a:avLst/>
              <a:gdLst/>
              <a:ahLst/>
              <a:cxnLst/>
              <a:rect l="l" t="t" r="r" b="b"/>
              <a:pathLst>
                <a:path w="10000" h="8000" extrusionOk="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295" name="Google Shape;295;p27"/>
            <p:cNvSpPr/>
            <p:nvPr/>
          </p:nvSpPr>
          <p:spPr>
            <a:xfrm>
              <a:off x="0" y="1587"/>
              <a:ext cx="12192011"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296" name="Google Shape;296;p27"/>
          <p:cNvSpPr txBox="1">
            <a:spLocks noGrp="1"/>
          </p:cNvSpPr>
          <p:nvPr>
            <p:ph type="title"/>
          </p:nvPr>
        </p:nvSpPr>
        <p:spPr>
          <a:xfrm rot="5400000">
            <a:off x="6915849" y="2947817"/>
            <a:ext cx="4748700" cy="14100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l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7" name="Google Shape;297;p27"/>
          <p:cNvSpPr txBox="1">
            <a:spLocks noGrp="1"/>
          </p:cNvSpPr>
          <p:nvPr>
            <p:ph type="body" idx="1"/>
          </p:nvPr>
        </p:nvSpPr>
        <p:spPr>
          <a:xfrm rot="5400000">
            <a:off x="1908679" y="524866"/>
            <a:ext cx="4748700" cy="6255900"/>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298" name="Google Shape;298;p27"/>
          <p:cNvSpPr txBox="1">
            <a:spLocks noGrp="1"/>
          </p:cNvSpPr>
          <p:nvPr>
            <p:ph type="dt" idx="10"/>
          </p:nvPr>
        </p:nvSpPr>
        <p:spPr>
          <a:xfrm>
            <a:off x="10653104" y="6391838"/>
            <a:ext cx="992100" cy="3048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9" name="Google Shape;299;p27"/>
          <p:cNvSpPr txBox="1">
            <a:spLocks noGrp="1"/>
          </p:cNvSpPr>
          <p:nvPr>
            <p:ph type="ftr" idx="11"/>
          </p:nvPr>
        </p:nvSpPr>
        <p:spPr>
          <a:xfrm>
            <a:off x="561110" y="6391838"/>
            <a:ext cx="3859800" cy="3048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0" name="Google Shape;300;p27"/>
          <p:cNvSpPr/>
          <p:nvPr/>
        </p:nvSpPr>
        <p:spPr>
          <a:xfrm>
            <a:off x="10437812" y="0"/>
            <a:ext cx="685800" cy="1143000"/>
          </a:xfrm>
          <a:prstGeom prst="rect">
            <a:avLst/>
          </a:prstGeom>
          <a:solidFill>
            <a:schemeClr val="accent1"/>
          </a:solidFill>
          <a:ln>
            <a:noFill/>
          </a:ln>
          <a:effectLst>
            <a:outerShdw blurRad="38100" dist="25400" dir="5400000" rotWithShape="0">
              <a:srgbClr val="000000">
                <a:alpha val="4353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1" name="Google Shape;301;p27"/>
          <p:cNvSpPr txBox="1">
            <a:spLocks noGrp="1"/>
          </p:cNvSpPr>
          <p:nvPr>
            <p:ph type="sldNum" idx="12"/>
          </p:nvPr>
        </p:nvSpPr>
        <p:spPr>
          <a:xfrm>
            <a:off x="10352540" y="295729"/>
            <a:ext cx="838200" cy="7677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2800"/>
              <a:buFont typeface="Arial"/>
              <a:buNone/>
              <a:defRPr sz="28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2800"/>
              <a:buFont typeface="Arial"/>
              <a:buNone/>
              <a:defRPr sz="28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2800"/>
              <a:buFont typeface="Arial"/>
              <a:buNone/>
              <a:defRPr sz="28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2800"/>
              <a:buFont typeface="Arial"/>
              <a:buNone/>
              <a:defRPr sz="28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2800"/>
              <a:buFont typeface="Arial"/>
              <a:buNone/>
              <a:defRPr sz="28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2800"/>
              <a:buFont typeface="Arial"/>
              <a:buNone/>
              <a:defRPr sz="28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2800"/>
              <a:buFont typeface="Arial"/>
              <a:buNone/>
              <a:defRPr sz="28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2800"/>
              <a:buFont typeface="Arial"/>
              <a:buNone/>
              <a:defRPr sz="28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2800"/>
              <a:buFont typeface="Arial"/>
              <a:buNone/>
              <a:defRPr sz="28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08"/>
        <p:cNvGrpSpPr/>
        <p:nvPr/>
      </p:nvGrpSpPr>
      <p:grpSpPr>
        <a:xfrm>
          <a:off x="0" y="0"/>
          <a:ext cx="0" cy="0"/>
          <a:chOff x="0" y="0"/>
          <a:chExt cx="0" cy="0"/>
        </a:xfrm>
      </p:grpSpPr>
      <p:sp>
        <p:nvSpPr>
          <p:cNvPr id="309" name="Google Shape;309;p2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0" name="Google Shape;310;p29"/>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1" name="Google Shape;311;p2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23"/>
        <p:cNvGrpSpPr/>
        <p:nvPr/>
      </p:nvGrpSpPr>
      <p:grpSpPr>
        <a:xfrm>
          <a:off x="0" y="0"/>
          <a:ext cx="0" cy="0"/>
          <a:chOff x="0" y="0"/>
          <a:chExt cx="0" cy="0"/>
        </a:xfrm>
      </p:grpSpPr>
      <p:sp>
        <p:nvSpPr>
          <p:cNvPr id="324" name="Google Shape;324;p31"/>
          <p:cNvSpPr txBox="1">
            <a:spLocks noGrp="1"/>
          </p:cNvSpPr>
          <p:nvPr>
            <p:ph type="title"/>
          </p:nvPr>
        </p:nvSpPr>
        <p:spPr>
          <a:xfrm>
            <a:off x="1295402" y="982132"/>
            <a:ext cx="9601200" cy="13038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262626"/>
              </a:buClr>
              <a:buSzPts val="4400"/>
              <a:buFont typeface="Garamond"/>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5" name="Google Shape;325;p31"/>
          <p:cNvSpPr txBox="1">
            <a:spLocks noGrp="1"/>
          </p:cNvSpPr>
          <p:nvPr>
            <p:ph type="body" idx="1"/>
          </p:nvPr>
        </p:nvSpPr>
        <p:spPr>
          <a:xfrm>
            <a:off x="1295400" y="2658533"/>
            <a:ext cx="4718400" cy="576300"/>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672"/>
              </a:spcBef>
              <a:spcAft>
                <a:spcPts val="0"/>
              </a:spcAft>
              <a:buSzPts val="3220"/>
              <a:buNone/>
              <a:defRPr sz="2800" b="0">
                <a:solidFill>
                  <a:schemeClr val="accent1"/>
                </a:solidFill>
              </a:defRPr>
            </a:lvl1pPr>
            <a:lvl2pPr marL="914400" lvl="1" indent="-228600" algn="l">
              <a:lnSpc>
                <a:spcPct val="100000"/>
              </a:lnSpc>
              <a:spcBef>
                <a:spcPts val="600"/>
              </a:spcBef>
              <a:spcAft>
                <a:spcPts val="0"/>
              </a:spcAft>
              <a:buSzPts val="2300"/>
              <a:buNone/>
              <a:defRPr sz="2000" b="1"/>
            </a:lvl2pPr>
            <a:lvl3pPr marL="1371600" lvl="2" indent="-228600" algn="l">
              <a:lnSpc>
                <a:spcPct val="100000"/>
              </a:lnSpc>
              <a:spcBef>
                <a:spcPts val="600"/>
              </a:spcBef>
              <a:spcAft>
                <a:spcPts val="0"/>
              </a:spcAft>
              <a:buSzPts val="2070"/>
              <a:buNone/>
              <a:defRPr sz="1800" b="1"/>
            </a:lvl3pPr>
            <a:lvl4pPr marL="1828800" lvl="3" indent="-228600" algn="l">
              <a:lnSpc>
                <a:spcPct val="100000"/>
              </a:lnSpc>
              <a:spcBef>
                <a:spcPts val="600"/>
              </a:spcBef>
              <a:spcAft>
                <a:spcPts val="0"/>
              </a:spcAft>
              <a:buSzPts val="1840"/>
              <a:buNone/>
              <a:defRPr sz="1600" b="1"/>
            </a:lvl4pPr>
            <a:lvl5pPr marL="2286000" lvl="4" indent="-228600" algn="l">
              <a:lnSpc>
                <a:spcPct val="100000"/>
              </a:lnSpc>
              <a:spcBef>
                <a:spcPts val="600"/>
              </a:spcBef>
              <a:spcAft>
                <a:spcPts val="0"/>
              </a:spcAft>
              <a:buSzPts val="1840"/>
              <a:buNone/>
              <a:defRPr sz="1600" b="1"/>
            </a:lvl5pPr>
            <a:lvl6pPr marL="2743200" lvl="5" indent="-228600" algn="l">
              <a:lnSpc>
                <a:spcPct val="100000"/>
              </a:lnSpc>
              <a:spcBef>
                <a:spcPts val="600"/>
              </a:spcBef>
              <a:spcAft>
                <a:spcPts val="0"/>
              </a:spcAft>
              <a:buSzPts val="1840"/>
              <a:buNone/>
              <a:defRPr sz="1600" b="1"/>
            </a:lvl6pPr>
            <a:lvl7pPr marL="3200400" lvl="6" indent="-228600" algn="l">
              <a:lnSpc>
                <a:spcPct val="100000"/>
              </a:lnSpc>
              <a:spcBef>
                <a:spcPts val="600"/>
              </a:spcBef>
              <a:spcAft>
                <a:spcPts val="0"/>
              </a:spcAft>
              <a:buSzPts val="1840"/>
              <a:buNone/>
              <a:defRPr sz="1600" b="1"/>
            </a:lvl7pPr>
            <a:lvl8pPr marL="3657600" lvl="7" indent="-228600" algn="l">
              <a:lnSpc>
                <a:spcPct val="100000"/>
              </a:lnSpc>
              <a:spcBef>
                <a:spcPts val="600"/>
              </a:spcBef>
              <a:spcAft>
                <a:spcPts val="0"/>
              </a:spcAft>
              <a:buSzPts val="1840"/>
              <a:buNone/>
              <a:defRPr sz="1600" b="1"/>
            </a:lvl8pPr>
            <a:lvl9pPr marL="4114800" lvl="8" indent="-228600" algn="l">
              <a:lnSpc>
                <a:spcPct val="100000"/>
              </a:lnSpc>
              <a:spcBef>
                <a:spcPts val="600"/>
              </a:spcBef>
              <a:spcAft>
                <a:spcPts val="600"/>
              </a:spcAft>
              <a:buSzPts val="1840"/>
              <a:buNone/>
              <a:defRPr sz="1600" b="1"/>
            </a:lvl9pPr>
          </a:lstStyle>
          <a:p>
            <a:endParaRPr/>
          </a:p>
        </p:txBody>
      </p:sp>
      <p:sp>
        <p:nvSpPr>
          <p:cNvPr id="326" name="Google Shape;326;p31"/>
          <p:cNvSpPr txBox="1">
            <a:spLocks noGrp="1"/>
          </p:cNvSpPr>
          <p:nvPr>
            <p:ph type="body" idx="2"/>
          </p:nvPr>
        </p:nvSpPr>
        <p:spPr>
          <a:xfrm>
            <a:off x="1295400" y="3243262"/>
            <a:ext cx="4718400" cy="2632500"/>
          </a:xfrm>
          <a:prstGeom prst="rect">
            <a:avLst/>
          </a:prstGeom>
          <a:noFill/>
          <a:ln>
            <a:noFill/>
          </a:ln>
        </p:spPr>
        <p:txBody>
          <a:bodyPr spcFirstLastPara="1" wrap="square" lIns="91425" tIns="45700" rIns="91425" bIns="45700" anchor="t" anchorCtr="0">
            <a:noAutofit/>
          </a:bodyPr>
          <a:lstStyle>
            <a:lvl1pPr marL="457200" lvl="0" indent="-360045" algn="l">
              <a:lnSpc>
                <a:spcPct val="100000"/>
              </a:lnSpc>
              <a:spcBef>
                <a:spcPts val="360"/>
              </a:spcBef>
              <a:spcAft>
                <a:spcPts val="0"/>
              </a:spcAft>
              <a:buSzPts val="2070"/>
              <a:buChar char="•"/>
              <a:defRPr/>
            </a:lvl1pPr>
            <a:lvl2pPr marL="914400" lvl="1" indent="-360044" algn="l">
              <a:lnSpc>
                <a:spcPct val="100000"/>
              </a:lnSpc>
              <a:spcBef>
                <a:spcPts val="600"/>
              </a:spcBef>
              <a:spcAft>
                <a:spcPts val="0"/>
              </a:spcAft>
              <a:buSzPts val="2070"/>
              <a:buChar char="•"/>
              <a:defRPr/>
            </a:lvl2pPr>
            <a:lvl3pPr marL="1371600" lvl="2" indent="-360044" algn="l">
              <a:lnSpc>
                <a:spcPct val="100000"/>
              </a:lnSpc>
              <a:spcBef>
                <a:spcPts val="600"/>
              </a:spcBef>
              <a:spcAft>
                <a:spcPts val="0"/>
              </a:spcAft>
              <a:buSzPts val="2070"/>
              <a:buChar char="•"/>
              <a:defRPr/>
            </a:lvl3pPr>
            <a:lvl4pPr marL="1828800" lvl="3" indent="-360044" algn="l">
              <a:lnSpc>
                <a:spcPct val="100000"/>
              </a:lnSpc>
              <a:spcBef>
                <a:spcPts val="600"/>
              </a:spcBef>
              <a:spcAft>
                <a:spcPts val="0"/>
              </a:spcAft>
              <a:buSzPts val="2070"/>
              <a:buChar char="•"/>
              <a:defRPr/>
            </a:lvl4pPr>
            <a:lvl5pPr marL="2286000" lvl="4" indent="-360045" algn="l">
              <a:lnSpc>
                <a:spcPct val="100000"/>
              </a:lnSpc>
              <a:spcBef>
                <a:spcPts val="600"/>
              </a:spcBef>
              <a:spcAft>
                <a:spcPts val="0"/>
              </a:spcAft>
              <a:buSzPts val="2070"/>
              <a:buChar char="•"/>
              <a:defRPr/>
            </a:lvl5pPr>
            <a:lvl6pPr marL="2743200" lvl="5" indent="-360045" algn="l">
              <a:lnSpc>
                <a:spcPct val="100000"/>
              </a:lnSpc>
              <a:spcBef>
                <a:spcPts val="600"/>
              </a:spcBef>
              <a:spcAft>
                <a:spcPts val="0"/>
              </a:spcAft>
              <a:buSzPts val="2070"/>
              <a:buChar char="•"/>
              <a:defRPr/>
            </a:lvl6pPr>
            <a:lvl7pPr marL="3200400" lvl="6" indent="-360045" algn="l">
              <a:lnSpc>
                <a:spcPct val="100000"/>
              </a:lnSpc>
              <a:spcBef>
                <a:spcPts val="600"/>
              </a:spcBef>
              <a:spcAft>
                <a:spcPts val="0"/>
              </a:spcAft>
              <a:buSzPts val="2070"/>
              <a:buChar char="•"/>
              <a:defRPr/>
            </a:lvl7pPr>
            <a:lvl8pPr marL="3657600" lvl="7" indent="-360045" algn="l">
              <a:lnSpc>
                <a:spcPct val="100000"/>
              </a:lnSpc>
              <a:spcBef>
                <a:spcPts val="600"/>
              </a:spcBef>
              <a:spcAft>
                <a:spcPts val="0"/>
              </a:spcAft>
              <a:buSzPts val="2070"/>
              <a:buChar char="•"/>
              <a:defRPr/>
            </a:lvl8pPr>
            <a:lvl9pPr marL="4114800" lvl="8" indent="-360045" algn="l">
              <a:lnSpc>
                <a:spcPct val="100000"/>
              </a:lnSpc>
              <a:spcBef>
                <a:spcPts val="600"/>
              </a:spcBef>
              <a:spcAft>
                <a:spcPts val="600"/>
              </a:spcAft>
              <a:buSzPts val="2070"/>
              <a:buChar char="•"/>
              <a:defRPr/>
            </a:lvl9pPr>
          </a:lstStyle>
          <a:p>
            <a:endParaRPr/>
          </a:p>
        </p:txBody>
      </p:sp>
      <p:sp>
        <p:nvSpPr>
          <p:cNvPr id="327" name="Google Shape;327;p31"/>
          <p:cNvSpPr txBox="1">
            <a:spLocks noGrp="1"/>
          </p:cNvSpPr>
          <p:nvPr>
            <p:ph type="body" idx="3"/>
          </p:nvPr>
        </p:nvSpPr>
        <p:spPr>
          <a:xfrm>
            <a:off x="6180670" y="2658533"/>
            <a:ext cx="4718400" cy="576300"/>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672"/>
              </a:spcBef>
              <a:spcAft>
                <a:spcPts val="0"/>
              </a:spcAft>
              <a:buSzPts val="3220"/>
              <a:buNone/>
              <a:defRPr sz="2800" b="0">
                <a:solidFill>
                  <a:schemeClr val="accent1"/>
                </a:solidFill>
              </a:defRPr>
            </a:lvl1pPr>
            <a:lvl2pPr marL="914400" lvl="1" indent="-228600" algn="l">
              <a:lnSpc>
                <a:spcPct val="100000"/>
              </a:lnSpc>
              <a:spcBef>
                <a:spcPts val="600"/>
              </a:spcBef>
              <a:spcAft>
                <a:spcPts val="0"/>
              </a:spcAft>
              <a:buSzPts val="2300"/>
              <a:buNone/>
              <a:defRPr sz="2000" b="1"/>
            </a:lvl2pPr>
            <a:lvl3pPr marL="1371600" lvl="2" indent="-228600" algn="l">
              <a:lnSpc>
                <a:spcPct val="100000"/>
              </a:lnSpc>
              <a:spcBef>
                <a:spcPts val="600"/>
              </a:spcBef>
              <a:spcAft>
                <a:spcPts val="0"/>
              </a:spcAft>
              <a:buSzPts val="2070"/>
              <a:buNone/>
              <a:defRPr sz="1800" b="1"/>
            </a:lvl3pPr>
            <a:lvl4pPr marL="1828800" lvl="3" indent="-228600" algn="l">
              <a:lnSpc>
                <a:spcPct val="100000"/>
              </a:lnSpc>
              <a:spcBef>
                <a:spcPts val="600"/>
              </a:spcBef>
              <a:spcAft>
                <a:spcPts val="0"/>
              </a:spcAft>
              <a:buSzPts val="1840"/>
              <a:buNone/>
              <a:defRPr sz="1600" b="1"/>
            </a:lvl4pPr>
            <a:lvl5pPr marL="2286000" lvl="4" indent="-228600" algn="l">
              <a:lnSpc>
                <a:spcPct val="100000"/>
              </a:lnSpc>
              <a:spcBef>
                <a:spcPts val="600"/>
              </a:spcBef>
              <a:spcAft>
                <a:spcPts val="0"/>
              </a:spcAft>
              <a:buSzPts val="1840"/>
              <a:buNone/>
              <a:defRPr sz="1600" b="1"/>
            </a:lvl5pPr>
            <a:lvl6pPr marL="2743200" lvl="5" indent="-228600" algn="l">
              <a:lnSpc>
                <a:spcPct val="100000"/>
              </a:lnSpc>
              <a:spcBef>
                <a:spcPts val="600"/>
              </a:spcBef>
              <a:spcAft>
                <a:spcPts val="0"/>
              </a:spcAft>
              <a:buSzPts val="1840"/>
              <a:buNone/>
              <a:defRPr sz="1600" b="1"/>
            </a:lvl6pPr>
            <a:lvl7pPr marL="3200400" lvl="6" indent="-228600" algn="l">
              <a:lnSpc>
                <a:spcPct val="100000"/>
              </a:lnSpc>
              <a:spcBef>
                <a:spcPts val="600"/>
              </a:spcBef>
              <a:spcAft>
                <a:spcPts val="0"/>
              </a:spcAft>
              <a:buSzPts val="1840"/>
              <a:buNone/>
              <a:defRPr sz="1600" b="1"/>
            </a:lvl7pPr>
            <a:lvl8pPr marL="3657600" lvl="7" indent="-228600" algn="l">
              <a:lnSpc>
                <a:spcPct val="100000"/>
              </a:lnSpc>
              <a:spcBef>
                <a:spcPts val="600"/>
              </a:spcBef>
              <a:spcAft>
                <a:spcPts val="0"/>
              </a:spcAft>
              <a:buSzPts val="1840"/>
              <a:buNone/>
              <a:defRPr sz="1600" b="1"/>
            </a:lvl8pPr>
            <a:lvl9pPr marL="4114800" lvl="8" indent="-228600" algn="l">
              <a:lnSpc>
                <a:spcPct val="100000"/>
              </a:lnSpc>
              <a:spcBef>
                <a:spcPts val="600"/>
              </a:spcBef>
              <a:spcAft>
                <a:spcPts val="600"/>
              </a:spcAft>
              <a:buSzPts val="1840"/>
              <a:buNone/>
              <a:defRPr sz="1600" b="1"/>
            </a:lvl9pPr>
          </a:lstStyle>
          <a:p>
            <a:endParaRPr/>
          </a:p>
        </p:txBody>
      </p:sp>
      <p:sp>
        <p:nvSpPr>
          <p:cNvPr id="328" name="Google Shape;328;p31"/>
          <p:cNvSpPr txBox="1">
            <a:spLocks noGrp="1"/>
          </p:cNvSpPr>
          <p:nvPr>
            <p:ph type="body" idx="4"/>
          </p:nvPr>
        </p:nvSpPr>
        <p:spPr>
          <a:xfrm>
            <a:off x="6180670" y="3243262"/>
            <a:ext cx="4718400" cy="2632500"/>
          </a:xfrm>
          <a:prstGeom prst="rect">
            <a:avLst/>
          </a:prstGeom>
          <a:noFill/>
          <a:ln>
            <a:noFill/>
          </a:ln>
        </p:spPr>
        <p:txBody>
          <a:bodyPr spcFirstLastPara="1" wrap="square" lIns="91425" tIns="45700" rIns="91425" bIns="45700" anchor="t" anchorCtr="0">
            <a:noAutofit/>
          </a:bodyPr>
          <a:lstStyle>
            <a:lvl1pPr marL="457200" lvl="0" indent="-360045" algn="l">
              <a:lnSpc>
                <a:spcPct val="100000"/>
              </a:lnSpc>
              <a:spcBef>
                <a:spcPts val="360"/>
              </a:spcBef>
              <a:spcAft>
                <a:spcPts val="0"/>
              </a:spcAft>
              <a:buSzPts val="2070"/>
              <a:buChar char="•"/>
              <a:defRPr/>
            </a:lvl1pPr>
            <a:lvl2pPr marL="914400" lvl="1" indent="-360044" algn="l">
              <a:lnSpc>
                <a:spcPct val="100000"/>
              </a:lnSpc>
              <a:spcBef>
                <a:spcPts val="600"/>
              </a:spcBef>
              <a:spcAft>
                <a:spcPts val="0"/>
              </a:spcAft>
              <a:buSzPts val="2070"/>
              <a:buChar char="•"/>
              <a:defRPr/>
            </a:lvl2pPr>
            <a:lvl3pPr marL="1371600" lvl="2" indent="-360044" algn="l">
              <a:lnSpc>
                <a:spcPct val="100000"/>
              </a:lnSpc>
              <a:spcBef>
                <a:spcPts val="600"/>
              </a:spcBef>
              <a:spcAft>
                <a:spcPts val="0"/>
              </a:spcAft>
              <a:buSzPts val="2070"/>
              <a:buChar char="•"/>
              <a:defRPr/>
            </a:lvl3pPr>
            <a:lvl4pPr marL="1828800" lvl="3" indent="-360044" algn="l">
              <a:lnSpc>
                <a:spcPct val="100000"/>
              </a:lnSpc>
              <a:spcBef>
                <a:spcPts val="600"/>
              </a:spcBef>
              <a:spcAft>
                <a:spcPts val="0"/>
              </a:spcAft>
              <a:buSzPts val="2070"/>
              <a:buChar char="•"/>
              <a:defRPr/>
            </a:lvl4pPr>
            <a:lvl5pPr marL="2286000" lvl="4" indent="-360045" algn="l">
              <a:lnSpc>
                <a:spcPct val="100000"/>
              </a:lnSpc>
              <a:spcBef>
                <a:spcPts val="600"/>
              </a:spcBef>
              <a:spcAft>
                <a:spcPts val="0"/>
              </a:spcAft>
              <a:buSzPts val="2070"/>
              <a:buChar char="•"/>
              <a:defRPr/>
            </a:lvl5pPr>
            <a:lvl6pPr marL="2743200" lvl="5" indent="-360045" algn="l">
              <a:lnSpc>
                <a:spcPct val="100000"/>
              </a:lnSpc>
              <a:spcBef>
                <a:spcPts val="600"/>
              </a:spcBef>
              <a:spcAft>
                <a:spcPts val="0"/>
              </a:spcAft>
              <a:buSzPts val="2070"/>
              <a:buChar char="•"/>
              <a:defRPr/>
            </a:lvl6pPr>
            <a:lvl7pPr marL="3200400" lvl="6" indent="-360045" algn="l">
              <a:lnSpc>
                <a:spcPct val="100000"/>
              </a:lnSpc>
              <a:spcBef>
                <a:spcPts val="600"/>
              </a:spcBef>
              <a:spcAft>
                <a:spcPts val="0"/>
              </a:spcAft>
              <a:buSzPts val="2070"/>
              <a:buChar char="•"/>
              <a:defRPr/>
            </a:lvl7pPr>
            <a:lvl8pPr marL="3657600" lvl="7" indent="-360045" algn="l">
              <a:lnSpc>
                <a:spcPct val="100000"/>
              </a:lnSpc>
              <a:spcBef>
                <a:spcPts val="600"/>
              </a:spcBef>
              <a:spcAft>
                <a:spcPts val="0"/>
              </a:spcAft>
              <a:buSzPts val="2070"/>
              <a:buChar char="•"/>
              <a:defRPr/>
            </a:lvl8pPr>
            <a:lvl9pPr marL="4114800" lvl="8" indent="-360045" algn="l">
              <a:lnSpc>
                <a:spcPct val="100000"/>
              </a:lnSpc>
              <a:spcBef>
                <a:spcPts val="600"/>
              </a:spcBef>
              <a:spcAft>
                <a:spcPts val="600"/>
              </a:spcAft>
              <a:buSzPts val="2070"/>
              <a:buChar char="•"/>
              <a:defRPr/>
            </a:lvl9pPr>
          </a:lstStyle>
          <a:p>
            <a:endParaRPr/>
          </a:p>
        </p:txBody>
      </p:sp>
      <p:sp>
        <p:nvSpPr>
          <p:cNvPr id="329" name="Google Shape;329;p31"/>
          <p:cNvSpPr txBox="1">
            <a:spLocks noGrp="1"/>
          </p:cNvSpPr>
          <p:nvPr>
            <p:ph type="dt" idx="10"/>
          </p:nvPr>
        </p:nvSpPr>
        <p:spPr>
          <a:xfrm>
            <a:off x="8677501" y="5969000"/>
            <a:ext cx="1600200" cy="2793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0" name="Google Shape;330;p31"/>
          <p:cNvSpPr txBox="1">
            <a:spLocks noGrp="1"/>
          </p:cNvSpPr>
          <p:nvPr>
            <p:ph type="ftr" idx="11"/>
          </p:nvPr>
        </p:nvSpPr>
        <p:spPr>
          <a:xfrm>
            <a:off x="1295401" y="5969000"/>
            <a:ext cx="7305900" cy="2793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1" name="Google Shape;331;p31"/>
          <p:cNvSpPr txBox="1">
            <a:spLocks noGrp="1"/>
          </p:cNvSpPr>
          <p:nvPr>
            <p:ph type="sldNum" idx="12"/>
          </p:nvPr>
        </p:nvSpPr>
        <p:spPr>
          <a:xfrm>
            <a:off x="10353901" y="5969000"/>
            <a:ext cx="542700" cy="2793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cxnSp>
        <p:nvCxnSpPr>
          <p:cNvPr id="332" name="Google Shape;332;p31"/>
          <p:cNvCxnSpPr/>
          <p:nvPr/>
        </p:nvCxnSpPr>
        <p:spPr>
          <a:xfrm>
            <a:off x="1396169" y="2421466"/>
            <a:ext cx="9407400"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333"/>
        <p:cNvGrpSpPr/>
        <p:nvPr/>
      </p:nvGrpSpPr>
      <p:grpSpPr>
        <a:xfrm>
          <a:off x="0" y="0"/>
          <a:ext cx="0" cy="0"/>
          <a:chOff x="0" y="0"/>
          <a:chExt cx="0" cy="0"/>
        </a:xfrm>
      </p:grpSpPr>
      <p:grpSp>
        <p:nvGrpSpPr>
          <p:cNvPr id="334" name="Google Shape;334;p32"/>
          <p:cNvGrpSpPr/>
          <p:nvPr/>
        </p:nvGrpSpPr>
        <p:grpSpPr>
          <a:xfrm>
            <a:off x="-16934" y="0"/>
            <a:ext cx="12231160" cy="6856215"/>
            <a:chOff x="-16934" y="0"/>
            <a:chExt cx="12231160" cy="6856215"/>
          </a:xfrm>
        </p:grpSpPr>
        <p:pic>
          <p:nvPicPr>
            <p:cNvPr id="335" name="Google Shape;335;p32" descr="HD-PanelTitleR1.png"/>
            <p:cNvPicPr preferRelativeResize="0"/>
            <p:nvPr/>
          </p:nvPicPr>
          <p:blipFill rotWithShape="1">
            <a:blip r:embed="rId2">
              <a:alphaModFix/>
            </a:blip>
            <a:srcRect/>
            <a:stretch/>
          </p:blipFill>
          <p:spPr>
            <a:xfrm>
              <a:off x="0" y="0"/>
              <a:ext cx="12188827" cy="6856215"/>
            </a:xfrm>
            <a:prstGeom prst="rect">
              <a:avLst/>
            </a:prstGeom>
            <a:noFill/>
            <a:ln>
              <a:noFill/>
            </a:ln>
          </p:spPr>
        </p:pic>
        <p:sp>
          <p:nvSpPr>
            <p:cNvPr id="336" name="Google Shape;336;p32"/>
            <p:cNvSpPr/>
            <p:nvPr/>
          </p:nvSpPr>
          <p:spPr>
            <a:xfrm>
              <a:off x="2328332" y="1540931"/>
              <a:ext cx="7543800" cy="3835500"/>
            </a:xfrm>
            <a:prstGeom prst="rect">
              <a:avLst/>
            </a:prstGeom>
            <a:noFill/>
            <a:ln w="15875" cap="flat" cmpd="sng">
              <a:solidFill>
                <a:schemeClr val="accen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37" name="Google Shape;337;p32" descr="HDRibbonTitle-UniformTrim.png"/>
            <p:cNvPicPr preferRelativeResize="0"/>
            <p:nvPr/>
          </p:nvPicPr>
          <p:blipFill rotWithShape="1">
            <a:blip r:embed="rId3">
              <a:alphaModFix/>
            </a:blip>
            <a:srcRect/>
            <a:stretch/>
          </p:blipFill>
          <p:spPr>
            <a:xfrm>
              <a:off x="-16934" y="3147609"/>
              <a:ext cx="2478024" cy="612648"/>
            </a:xfrm>
            <a:prstGeom prst="rect">
              <a:avLst/>
            </a:prstGeom>
            <a:noFill/>
            <a:ln>
              <a:noFill/>
            </a:ln>
          </p:spPr>
        </p:pic>
        <p:pic>
          <p:nvPicPr>
            <p:cNvPr id="338" name="Google Shape;338;p32" descr="HDRibbonTitle-UniformTrim.png"/>
            <p:cNvPicPr preferRelativeResize="0"/>
            <p:nvPr/>
          </p:nvPicPr>
          <p:blipFill rotWithShape="1">
            <a:blip r:embed="rId3">
              <a:alphaModFix/>
            </a:blip>
            <a:srcRect/>
            <a:stretch/>
          </p:blipFill>
          <p:spPr>
            <a:xfrm>
              <a:off x="9736202" y="3147609"/>
              <a:ext cx="2478024" cy="612648"/>
            </a:xfrm>
            <a:prstGeom prst="rect">
              <a:avLst/>
            </a:prstGeom>
            <a:noFill/>
            <a:ln>
              <a:noFill/>
            </a:ln>
          </p:spPr>
        </p:pic>
      </p:grpSp>
      <p:sp>
        <p:nvSpPr>
          <p:cNvPr id="339" name="Google Shape;339;p32"/>
          <p:cNvSpPr txBox="1">
            <a:spLocks noGrp="1"/>
          </p:cNvSpPr>
          <p:nvPr>
            <p:ph type="ctrTitle"/>
          </p:nvPr>
        </p:nvSpPr>
        <p:spPr>
          <a:xfrm>
            <a:off x="2692398" y="1871131"/>
            <a:ext cx="6815700" cy="1515600"/>
          </a:xfrm>
          <a:prstGeom prst="rect">
            <a:avLst/>
          </a:prstGeom>
          <a:noFill/>
          <a:ln>
            <a:noFill/>
          </a:ln>
        </p:spPr>
        <p:txBody>
          <a:bodyPr spcFirstLastPara="1" wrap="square" lIns="91425" tIns="45700" rIns="91425" bIns="45700" anchor="b" anchorCtr="0">
            <a:noAutofit/>
          </a:bodyPr>
          <a:lstStyle>
            <a:lvl1pPr lvl="0" algn="ctr">
              <a:lnSpc>
                <a:spcPct val="100000"/>
              </a:lnSpc>
              <a:spcBef>
                <a:spcPts val="0"/>
              </a:spcBef>
              <a:spcAft>
                <a:spcPts val="0"/>
              </a:spcAft>
              <a:buClr>
                <a:srgbClr val="262626"/>
              </a:buClr>
              <a:buSzPts val="5400"/>
              <a:buFont typeface="Garamond"/>
              <a:buNone/>
              <a:defRPr sz="5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0" name="Google Shape;340;p32"/>
          <p:cNvSpPr txBox="1">
            <a:spLocks noGrp="1"/>
          </p:cNvSpPr>
          <p:nvPr>
            <p:ph type="subTitle" idx="1"/>
          </p:nvPr>
        </p:nvSpPr>
        <p:spPr>
          <a:xfrm>
            <a:off x="2692398" y="3657597"/>
            <a:ext cx="6815700" cy="13209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420"/>
              </a:spcBef>
              <a:spcAft>
                <a:spcPts val="0"/>
              </a:spcAft>
              <a:buSzPts val="2415"/>
              <a:buNone/>
              <a:defRPr sz="2100">
                <a:solidFill>
                  <a:schemeClr val="dk1"/>
                </a:solidFill>
              </a:defRPr>
            </a:lvl1pPr>
            <a:lvl2pPr lvl="1" algn="ctr">
              <a:lnSpc>
                <a:spcPct val="100000"/>
              </a:lnSpc>
              <a:spcBef>
                <a:spcPts val="600"/>
              </a:spcBef>
              <a:spcAft>
                <a:spcPts val="0"/>
              </a:spcAft>
              <a:buSzPts val="2300"/>
              <a:buNone/>
              <a:defRPr>
                <a:solidFill>
                  <a:srgbClr val="888888"/>
                </a:solidFill>
              </a:defRPr>
            </a:lvl2pPr>
            <a:lvl3pPr lvl="2" algn="ctr">
              <a:lnSpc>
                <a:spcPct val="100000"/>
              </a:lnSpc>
              <a:spcBef>
                <a:spcPts val="600"/>
              </a:spcBef>
              <a:spcAft>
                <a:spcPts val="0"/>
              </a:spcAft>
              <a:buSzPts val="2070"/>
              <a:buNone/>
              <a:defRPr>
                <a:solidFill>
                  <a:srgbClr val="888888"/>
                </a:solidFill>
              </a:defRPr>
            </a:lvl3pPr>
            <a:lvl4pPr lvl="3" algn="ctr">
              <a:lnSpc>
                <a:spcPct val="100000"/>
              </a:lnSpc>
              <a:spcBef>
                <a:spcPts val="600"/>
              </a:spcBef>
              <a:spcAft>
                <a:spcPts val="0"/>
              </a:spcAft>
              <a:buSzPts val="1840"/>
              <a:buNone/>
              <a:defRPr>
                <a:solidFill>
                  <a:srgbClr val="888888"/>
                </a:solidFill>
              </a:defRPr>
            </a:lvl4pPr>
            <a:lvl5pPr lvl="4" algn="ctr">
              <a:lnSpc>
                <a:spcPct val="100000"/>
              </a:lnSpc>
              <a:spcBef>
                <a:spcPts val="600"/>
              </a:spcBef>
              <a:spcAft>
                <a:spcPts val="0"/>
              </a:spcAft>
              <a:buSzPts val="1610"/>
              <a:buNone/>
              <a:defRPr>
                <a:solidFill>
                  <a:srgbClr val="888888"/>
                </a:solidFill>
              </a:defRPr>
            </a:lvl5pPr>
            <a:lvl6pPr lvl="5" algn="ctr">
              <a:lnSpc>
                <a:spcPct val="100000"/>
              </a:lnSpc>
              <a:spcBef>
                <a:spcPts val="600"/>
              </a:spcBef>
              <a:spcAft>
                <a:spcPts val="0"/>
              </a:spcAft>
              <a:buSzPts val="1610"/>
              <a:buNone/>
              <a:defRPr>
                <a:solidFill>
                  <a:srgbClr val="888888"/>
                </a:solidFill>
              </a:defRPr>
            </a:lvl6pPr>
            <a:lvl7pPr lvl="6" algn="ctr">
              <a:lnSpc>
                <a:spcPct val="100000"/>
              </a:lnSpc>
              <a:spcBef>
                <a:spcPts val="600"/>
              </a:spcBef>
              <a:spcAft>
                <a:spcPts val="0"/>
              </a:spcAft>
              <a:buSzPts val="1610"/>
              <a:buNone/>
              <a:defRPr>
                <a:solidFill>
                  <a:srgbClr val="888888"/>
                </a:solidFill>
              </a:defRPr>
            </a:lvl7pPr>
            <a:lvl8pPr lvl="7" algn="ctr">
              <a:lnSpc>
                <a:spcPct val="100000"/>
              </a:lnSpc>
              <a:spcBef>
                <a:spcPts val="600"/>
              </a:spcBef>
              <a:spcAft>
                <a:spcPts val="0"/>
              </a:spcAft>
              <a:buSzPts val="1610"/>
              <a:buNone/>
              <a:defRPr>
                <a:solidFill>
                  <a:srgbClr val="888888"/>
                </a:solidFill>
              </a:defRPr>
            </a:lvl8pPr>
            <a:lvl9pPr lvl="8" algn="ctr">
              <a:lnSpc>
                <a:spcPct val="100000"/>
              </a:lnSpc>
              <a:spcBef>
                <a:spcPts val="600"/>
              </a:spcBef>
              <a:spcAft>
                <a:spcPts val="600"/>
              </a:spcAft>
              <a:buSzPts val="1610"/>
              <a:buNone/>
              <a:defRPr>
                <a:solidFill>
                  <a:srgbClr val="888888"/>
                </a:solidFill>
              </a:defRPr>
            </a:lvl9pPr>
          </a:lstStyle>
          <a:p>
            <a:endParaRPr/>
          </a:p>
        </p:txBody>
      </p:sp>
      <p:sp>
        <p:nvSpPr>
          <p:cNvPr id="341" name="Google Shape;341;p32"/>
          <p:cNvSpPr txBox="1">
            <a:spLocks noGrp="1"/>
          </p:cNvSpPr>
          <p:nvPr>
            <p:ph type="dt" idx="10"/>
          </p:nvPr>
        </p:nvSpPr>
        <p:spPr>
          <a:xfrm>
            <a:off x="7983232" y="5037663"/>
            <a:ext cx="897600" cy="2793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2" name="Google Shape;342;p32"/>
          <p:cNvSpPr txBox="1">
            <a:spLocks noGrp="1"/>
          </p:cNvSpPr>
          <p:nvPr>
            <p:ph type="ftr" idx="11"/>
          </p:nvPr>
        </p:nvSpPr>
        <p:spPr>
          <a:xfrm>
            <a:off x="2692397" y="5037663"/>
            <a:ext cx="5214600" cy="2793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3" name="Google Shape;343;p32"/>
          <p:cNvSpPr txBox="1">
            <a:spLocks noGrp="1"/>
          </p:cNvSpPr>
          <p:nvPr>
            <p:ph type="sldNum" idx="12"/>
          </p:nvPr>
        </p:nvSpPr>
        <p:spPr>
          <a:xfrm>
            <a:off x="8956900" y="5037663"/>
            <a:ext cx="551100" cy="2793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cxnSp>
        <p:nvCxnSpPr>
          <p:cNvPr id="344" name="Google Shape;344;p32"/>
          <p:cNvCxnSpPr/>
          <p:nvPr/>
        </p:nvCxnSpPr>
        <p:spPr>
          <a:xfrm>
            <a:off x="2692399" y="3522131"/>
            <a:ext cx="6815700"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45"/>
        <p:cNvGrpSpPr/>
        <p:nvPr/>
      </p:nvGrpSpPr>
      <p:grpSpPr>
        <a:xfrm>
          <a:off x="0" y="0"/>
          <a:ext cx="0" cy="0"/>
          <a:chOff x="0" y="0"/>
          <a:chExt cx="0" cy="0"/>
        </a:xfrm>
      </p:grpSpPr>
      <p:cxnSp>
        <p:nvCxnSpPr>
          <p:cNvPr id="346" name="Google Shape;346;p33"/>
          <p:cNvCxnSpPr/>
          <p:nvPr/>
        </p:nvCxnSpPr>
        <p:spPr>
          <a:xfrm>
            <a:off x="1396169" y="2421466"/>
            <a:ext cx="9407400" cy="0"/>
          </a:xfrm>
          <a:prstGeom prst="straightConnector1">
            <a:avLst/>
          </a:prstGeom>
          <a:noFill/>
          <a:ln w="15875" cap="flat" cmpd="sng">
            <a:solidFill>
              <a:schemeClr val="accent1"/>
            </a:solidFill>
            <a:prstDash val="solid"/>
            <a:round/>
            <a:headEnd type="none" w="sm" len="sm"/>
            <a:tailEnd type="none" w="sm" len="sm"/>
          </a:ln>
        </p:spPr>
      </p:cxnSp>
      <p:sp>
        <p:nvSpPr>
          <p:cNvPr id="347" name="Google Shape;347;p33"/>
          <p:cNvSpPr txBox="1">
            <a:spLocks noGrp="1"/>
          </p:cNvSpPr>
          <p:nvPr>
            <p:ph type="title"/>
          </p:nvPr>
        </p:nvSpPr>
        <p:spPr>
          <a:xfrm>
            <a:off x="1295402" y="982132"/>
            <a:ext cx="9601200" cy="13038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8" name="Google Shape;348;p33"/>
          <p:cNvSpPr txBox="1">
            <a:spLocks noGrp="1"/>
          </p:cNvSpPr>
          <p:nvPr>
            <p:ph type="body" idx="1"/>
          </p:nvPr>
        </p:nvSpPr>
        <p:spPr>
          <a:xfrm>
            <a:off x="1295401" y="2556932"/>
            <a:ext cx="9601200" cy="3318900"/>
          </a:xfrm>
          <a:prstGeom prst="rect">
            <a:avLst/>
          </a:prstGeom>
          <a:noFill/>
          <a:ln>
            <a:noFill/>
          </a:ln>
        </p:spPr>
        <p:txBody>
          <a:bodyPr spcFirstLastPara="1" wrap="square" lIns="91425" tIns="45700" rIns="91425" bIns="45700" anchor="t" anchorCtr="0">
            <a:noAutofit/>
          </a:bodyPr>
          <a:lstStyle>
            <a:lvl1pPr marL="457200" lvl="0" indent="-360045" algn="l">
              <a:lnSpc>
                <a:spcPct val="100000"/>
              </a:lnSpc>
              <a:spcBef>
                <a:spcPts val="360"/>
              </a:spcBef>
              <a:spcAft>
                <a:spcPts val="0"/>
              </a:spcAft>
              <a:buSzPts val="2070"/>
              <a:buChar char="•"/>
              <a:defRPr/>
            </a:lvl1pPr>
            <a:lvl2pPr marL="914400" lvl="1" indent="-360044" algn="l">
              <a:lnSpc>
                <a:spcPct val="100000"/>
              </a:lnSpc>
              <a:spcBef>
                <a:spcPts val="600"/>
              </a:spcBef>
              <a:spcAft>
                <a:spcPts val="0"/>
              </a:spcAft>
              <a:buSzPts val="2070"/>
              <a:buChar char="•"/>
              <a:defRPr/>
            </a:lvl2pPr>
            <a:lvl3pPr marL="1371600" lvl="2" indent="-360044" algn="l">
              <a:lnSpc>
                <a:spcPct val="100000"/>
              </a:lnSpc>
              <a:spcBef>
                <a:spcPts val="600"/>
              </a:spcBef>
              <a:spcAft>
                <a:spcPts val="0"/>
              </a:spcAft>
              <a:buSzPts val="2070"/>
              <a:buChar char="•"/>
              <a:defRPr/>
            </a:lvl3pPr>
            <a:lvl4pPr marL="1828800" lvl="3" indent="-360044" algn="l">
              <a:lnSpc>
                <a:spcPct val="100000"/>
              </a:lnSpc>
              <a:spcBef>
                <a:spcPts val="600"/>
              </a:spcBef>
              <a:spcAft>
                <a:spcPts val="0"/>
              </a:spcAft>
              <a:buSzPts val="2070"/>
              <a:buChar char="•"/>
              <a:defRPr/>
            </a:lvl4pPr>
            <a:lvl5pPr marL="2286000" lvl="4" indent="-360045" algn="l">
              <a:lnSpc>
                <a:spcPct val="100000"/>
              </a:lnSpc>
              <a:spcBef>
                <a:spcPts val="600"/>
              </a:spcBef>
              <a:spcAft>
                <a:spcPts val="0"/>
              </a:spcAft>
              <a:buSzPts val="2070"/>
              <a:buChar char="•"/>
              <a:defRPr/>
            </a:lvl5pPr>
            <a:lvl6pPr marL="2743200" lvl="5" indent="-360045" algn="l">
              <a:lnSpc>
                <a:spcPct val="100000"/>
              </a:lnSpc>
              <a:spcBef>
                <a:spcPts val="600"/>
              </a:spcBef>
              <a:spcAft>
                <a:spcPts val="0"/>
              </a:spcAft>
              <a:buSzPts val="2070"/>
              <a:buChar char="•"/>
              <a:defRPr/>
            </a:lvl6pPr>
            <a:lvl7pPr marL="3200400" lvl="6" indent="-360045" algn="l">
              <a:lnSpc>
                <a:spcPct val="100000"/>
              </a:lnSpc>
              <a:spcBef>
                <a:spcPts val="600"/>
              </a:spcBef>
              <a:spcAft>
                <a:spcPts val="0"/>
              </a:spcAft>
              <a:buSzPts val="2070"/>
              <a:buChar char="•"/>
              <a:defRPr/>
            </a:lvl7pPr>
            <a:lvl8pPr marL="3657600" lvl="7" indent="-360045" algn="l">
              <a:lnSpc>
                <a:spcPct val="100000"/>
              </a:lnSpc>
              <a:spcBef>
                <a:spcPts val="600"/>
              </a:spcBef>
              <a:spcAft>
                <a:spcPts val="0"/>
              </a:spcAft>
              <a:buSzPts val="2070"/>
              <a:buChar char="•"/>
              <a:defRPr/>
            </a:lvl8pPr>
            <a:lvl9pPr marL="4114800" lvl="8" indent="-360045" algn="l">
              <a:lnSpc>
                <a:spcPct val="100000"/>
              </a:lnSpc>
              <a:spcBef>
                <a:spcPts val="600"/>
              </a:spcBef>
              <a:spcAft>
                <a:spcPts val="600"/>
              </a:spcAft>
              <a:buSzPts val="2070"/>
              <a:buChar char="•"/>
              <a:defRPr/>
            </a:lvl9pPr>
          </a:lstStyle>
          <a:p>
            <a:endParaRPr/>
          </a:p>
        </p:txBody>
      </p:sp>
      <p:sp>
        <p:nvSpPr>
          <p:cNvPr id="349" name="Google Shape;349;p33"/>
          <p:cNvSpPr txBox="1">
            <a:spLocks noGrp="1"/>
          </p:cNvSpPr>
          <p:nvPr>
            <p:ph type="dt" idx="10"/>
          </p:nvPr>
        </p:nvSpPr>
        <p:spPr>
          <a:xfrm>
            <a:off x="8677501" y="5969000"/>
            <a:ext cx="1600200" cy="2793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0" name="Google Shape;350;p33"/>
          <p:cNvSpPr txBox="1">
            <a:spLocks noGrp="1"/>
          </p:cNvSpPr>
          <p:nvPr>
            <p:ph type="ftr" idx="11"/>
          </p:nvPr>
        </p:nvSpPr>
        <p:spPr>
          <a:xfrm>
            <a:off x="1295401" y="5969000"/>
            <a:ext cx="7305900" cy="2793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1" name="Google Shape;351;p33"/>
          <p:cNvSpPr txBox="1">
            <a:spLocks noGrp="1"/>
          </p:cNvSpPr>
          <p:nvPr>
            <p:ph type="sldNum" idx="12"/>
          </p:nvPr>
        </p:nvSpPr>
        <p:spPr>
          <a:xfrm>
            <a:off x="10353901" y="5969000"/>
            <a:ext cx="542700" cy="2793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8"/>
        <p:cNvGrpSpPr/>
        <p:nvPr/>
      </p:nvGrpSpPr>
      <p:grpSpPr>
        <a:xfrm>
          <a:off x="0" y="0"/>
          <a:ext cx="0" cy="0"/>
          <a:chOff x="0" y="0"/>
          <a:chExt cx="0" cy="0"/>
        </a:xfrm>
      </p:grpSpPr>
      <p:sp>
        <p:nvSpPr>
          <p:cNvPr id="29" name="Google Shape;29;p4"/>
          <p:cNvSpPr txBox="1">
            <a:spLocks noGrp="1"/>
          </p:cNvSpPr>
          <p:nvPr>
            <p:ph type="title"/>
          </p:nvPr>
        </p:nvSpPr>
        <p:spPr>
          <a:xfrm>
            <a:off x="839788"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4"/>
          <p:cNvSpPr txBox="1">
            <a:spLocks noGrp="1"/>
          </p:cNvSpPr>
          <p:nvPr>
            <p:ph type="body" idx="1"/>
          </p:nvPr>
        </p:nvSpPr>
        <p:spPr>
          <a:xfrm>
            <a:off x="839788" y="1681163"/>
            <a:ext cx="5157900" cy="8238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lt1"/>
              </a:buClr>
              <a:buSzPts val="2400"/>
              <a:buNone/>
              <a:defRPr sz="2400" b="1"/>
            </a:lvl1pPr>
            <a:lvl2pPr marL="914400" lvl="1" indent="-228600" algn="l">
              <a:lnSpc>
                <a:spcPct val="90000"/>
              </a:lnSpc>
              <a:spcBef>
                <a:spcPts val="500"/>
              </a:spcBef>
              <a:spcAft>
                <a:spcPts val="0"/>
              </a:spcAft>
              <a:buClr>
                <a:schemeClr val="lt1"/>
              </a:buClr>
              <a:buSzPts val="2000"/>
              <a:buNone/>
              <a:defRPr sz="2000" b="1"/>
            </a:lvl2pPr>
            <a:lvl3pPr marL="1371600" lvl="2" indent="-228600" algn="l">
              <a:lnSpc>
                <a:spcPct val="90000"/>
              </a:lnSpc>
              <a:spcBef>
                <a:spcPts val="500"/>
              </a:spcBef>
              <a:spcAft>
                <a:spcPts val="0"/>
              </a:spcAft>
              <a:buClr>
                <a:schemeClr val="lt1"/>
              </a:buClr>
              <a:buSzPts val="1800"/>
              <a:buNone/>
              <a:defRPr sz="1800" b="1"/>
            </a:lvl3pPr>
            <a:lvl4pPr marL="1828800" lvl="3" indent="-228600" algn="l">
              <a:lnSpc>
                <a:spcPct val="90000"/>
              </a:lnSpc>
              <a:spcBef>
                <a:spcPts val="500"/>
              </a:spcBef>
              <a:spcAft>
                <a:spcPts val="0"/>
              </a:spcAft>
              <a:buClr>
                <a:schemeClr val="lt1"/>
              </a:buClr>
              <a:buSzPts val="1600"/>
              <a:buNone/>
              <a:defRPr sz="1600" b="1"/>
            </a:lvl4pPr>
            <a:lvl5pPr marL="2286000" lvl="4" indent="-228600" algn="l">
              <a:lnSpc>
                <a:spcPct val="90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31" name="Google Shape;31;p4"/>
          <p:cNvSpPr txBox="1">
            <a:spLocks noGrp="1"/>
          </p:cNvSpPr>
          <p:nvPr>
            <p:ph type="body" idx="2"/>
          </p:nvPr>
        </p:nvSpPr>
        <p:spPr>
          <a:xfrm>
            <a:off x="839788" y="2505075"/>
            <a:ext cx="5157900" cy="3684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32" name="Google Shape;32;p4"/>
          <p:cNvSpPr txBox="1">
            <a:spLocks noGrp="1"/>
          </p:cNvSpPr>
          <p:nvPr>
            <p:ph type="body" idx="3"/>
          </p:nvPr>
        </p:nvSpPr>
        <p:spPr>
          <a:xfrm>
            <a:off x="6172200" y="1681163"/>
            <a:ext cx="5183100" cy="8238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lt1"/>
              </a:buClr>
              <a:buSzPts val="2400"/>
              <a:buNone/>
              <a:defRPr sz="2400" b="1"/>
            </a:lvl1pPr>
            <a:lvl2pPr marL="914400" lvl="1" indent="-228600" algn="l">
              <a:lnSpc>
                <a:spcPct val="90000"/>
              </a:lnSpc>
              <a:spcBef>
                <a:spcPts val="500"/>
              </a:spcBef>
              <a:spcAft>
                <a:spcPts val="0"/>
              </a:spcAft>
              <a:buClr>
                <a:schemeClr val="lt1"/>
              </a:buClr>
              <a:buSzPts val="2000"/>
              <a:buNone/>
              <a:defRPr sz="2000" b="1"/>
            </a:lvl2pPr>
            <a:lvl3pPr marL="1371600" lvl="2" indent="-228600" algn="l">
              <a:lnSpc>
                <a:spcPct val="90000"/>
              </a:lnSpc>
              <a:spcBef>
                <a:spcPts val="500"/>
              </a:spcBef>
              <a:spcAft>
                <a:spcPts val="0"/>
              </a:spcAft>
              <a:buClr>
                <a:schemeClr val="lt1"/>
              </a:buClr>
              <a:buSzPts val="1800"/>
              <a:buNone/>
              <a:defRPr sz="1800" b="1"/>
            </a:lvl3pPr>
            <a:lvl4pPr marL="1828800" lvl="3" indent="-228600" algn="l">
              <a:lnSpc>
                <a:spcPct val="90000"/>
              </a:lnSpc>
              <a:spcBef>
                <a:spcPts val="500"/>
              </a:spcBef>
              <a:spcAft>
                <a:spcPts val="0"/>
              </a:spcAft>
              <a:buClr>
                <a:schemeClr val="lt1"/>
              </a:buClr>
              <a:buSzPts val="1600"/>
              <a:buNone/>
              <a:defRPr sz="1600" b="1"/>
            </a:lvl4pPr>
            <a:lvl5pPr marL="2286000" lvl="4" indent="-228600" algn="l">
              <a:lnSpc>
                <a:spcPct val="90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33" name="Google Shape;33;p4"/>
          <p:cNvSpPr txBox="1">
            <a:spLocks noGrp="1"/>
          </p:cNvSpPr>
          <p:nvPr>
            <p:ph type="body" idx="4"/>
          </p:nvPr>
        </p:nvSpPr>
        <p:spPr>
          <a:xfrm>
            <a:off x="6172200" y="2505075"/>
            <a:ext cx="5183100" cy="3684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34" name="Google Shape;34;p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4"/>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52"/>
        <p:cNvGrpSpPr/>
        <p:nvPr/>
      </p:nvGrpSpPr>
      <p:grpSpPr>
        <a:xfrm>
          <a:off x="0" y="0"/>
          <a:ext cx="0" cy="0"/>
          <a:chOff x="0" y="0"/>
          <a:chExt cx="0" cy="0"/>
        </a:xfrm>
      </p:grpSpPr>
      <p:sp>
        <p:nvSpPr>
          <p:cNvPr id="353" name="Google Shape;353;p34"/>
          <p:cNvSpPr txBox="1">
            <a:spLocks noGrp="1"/>
          </p:cNvSpPr>
          <p:nvPr>
            <p:ph type="title"/>
          </p:nvPr>
        </p:nvSpPr>
        <p:spPr>
          <a:xfrm>
            <a:off x="2015069" y="1752606"/>
            <a:ext cx="8158800" cy="1822500"/>
          </a:xfrm>
          <a:prstGeom prst="rect">
            <a:avLst/>
          </a:prstGeom>
          <a:noFill/>
          <a:ln>
            <a:noFill/>
          </a:ln>
        </p:spPr>
        <p:txBody>
          <a:bodyPr spcFirstLastPara="1" wrap="square" lIns="91425" tIns="45700" rIns="91425" bIns="45700" anchor="b" anchorCtr="0">
            <a:noAutofit/>
          </a:bodyPr>
          <a:lstStyle>
            <a:lvl1pPr lvl="0" algn="ctr">
              <a:lnSpc>
                <a:spcPct val="100000"/>
              </a:lnSpc>
              <a:spcBef>
                <a:spcPts val="0"/>
              </a:spcBef>
              <a:spcAft>
                <a:spcPts val="0"/>
              </a:spcAft>
              <a:buClr>
                <a:srgbClr val="262626"/>
              </a:buClr>
              <a:buSzPts val="4400"/>
              <a:buFont typeface="Garamond"/>
              <a:buNone/>
              <a:defRPr sz="44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4" name="Google Shape;354;p34"/>
          <p:cNvSpPr txBox="1">
            <a:spLocks noGrp="1"/>
          </p:cNvSpPr>
          <p:nvPr>
            <p:ph type="body" idx="1"/>
          </p:nvPr>
        </p:nvSpPr>
        <p:spPr>
          <a:xfrm>
            <a:off x="2015067" y="3846051"/>
            <a:ext cx="8158800" cy="954600"/>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480"/>
              </a:spcBef>
              <a:spcAft>
                <a:spcPts val="0"/>
              </a:spcAft>
              <a:buSzPts val="2760"/>
              <a:buNone/>
              <a:defRPr sz="2400">
                <a:solidFill>
                  <a:schemeClr val="dk1"/>
                </a:solidFill>
              </a:defRPr>
            </a:lvl1pPr>
            <a:lvl2pPr marL="914400" lvl="1" indent="-228600" algn="l">
              <a:lnSpc>
                <a:spcPct val="100000"/>
              </a:lnSpc>
              <a:spcBef>
                <a:spcPts val="600"/>
              </a:spcBef>
              <a:spcAft>
                <a:spcPts val="0"/>
              </a:spcAft>
              <a:buSzPts val="2070"/>
              <a:buNone/>
              <a:defRPr sz="1800">
                <a:solidFill>
                  <a:srgbClr val="888888"/>
                </a:solidFill>
              </a:defRPr>
            </a:lvl2pPr>
            <a:lvl3pPr marL="1371600" lvl="2" indent="-228600" algn="l">
              <a:lnSpc>
                <a:spcPct val="100000"/>
              </a:lnSpc>
              <a:spcBef>
                <a:spcPts val="600"/>
              </a:spcBef>
              <a:spcAft>
                <a:spcPts val="0"/>
              </a:spcAft>
              <a:buSzPts val="1840"/>
              <a:buNone/>
              <a:defRPr sz="1600">
                <a:solidFill>
                  <a:srgbClr val="888888"/>
                </a:solidFill>
              </a:defRPr>
            </a:lvl3pPr>
            <a:lvl4pPr marL="1828800" lvl="3" indent="-228600" algn="l">
              <a:lnSpc>
                <a:spcPct val="100000"/>
              </a:lnSpc>
              <a:spcBef>
                <a:spcPts val="600"/>
              </a:spcBef>
              <a:spcAft>
                <a:spcPts val="0"/>
              </a:spcAft>
              <a:buSzPts val="1610"/>
              <a:buNone/>
              <a:defRPr sz="1400">
                <a:solidFill>
                  <a:srgbClr val="888888"/>
                </a:solidFill>
              </a:defRPr>
            </a:lvl4pPr>
            <a:lvl5pPr marL="2286000" lvl="4" indent="-228600" algn="l">
              <a:lnSpc>
                <a:spcPct val="100000"/>
              </a:lnSpc>
              <a:spcBef>
                <a:spcPts val="600"/>
              </a:spcBef>
              <a:spcAft>
                <a:spcPts val="0"/>
              </a:spcAft>
              <a:buSzPts val="1610"/>
              <a:buNone/>
              <a:defRPr sz="1400">
                <a:solidFill>
                  <a:srgbClr val="888888"/>
                </a:solidFill>
              </a:defRPr>
            </a:lvl5pPr>
            <a:lvl6pPr marL="2743200" lvl="5" indent="-228600" algn="l">
              <a:lnSpc>
                <a:spcPct val="100000"/>
              </a:lnSpc>
              <a:spcBef>
                <a:spcPts val="600"/>
              </a:spcBef>
              <a:spcAft>
                <a:spcPts val="0"/>
              </a:spcAft>
              <a:buSzPts val="1610"/>
              <a:buNone/>
              <a:defRPr sz="1400">
                <a:solidFill>
                  <a:srgbClr val="888888"/>
                </a:solidFill>
              </a:defRPr>
            </a:lvl6pPr>
            <a:lvl7pPr marL="3200400" lvl="6" indent="-228600" algn="l">
              <a:lnSpc>
                <a:spcPct val="100000"/>
              </a:lnSpc>
              <a:spcBef>
                <a:spcPts val="600"/>
              </a:spcBef>
              <a:spcAft>
                <a:spcPts val="0"/>
              </a:spcAft>
              <a:buSzPts val="1610"/>
              <a:buNone/>
              <a:defRPr sz="1400">
                <a:solidFill>
                  <a:srgbClr val="888888"/>
                </a:solidFill>
              </a:defRPr>
            </a:lvl7pPr>
            <a:lvl8pPr marL="3657600" lvl="7" indent="-228600" algn="l">
              <a:lnSpc>
                <a:spcPct val="100000"/>
              </a:lnSpc>
              <a:spcBef>
                <a:spcPts val="600"/>
              </a:spcBef>
              <a:spcAft>
                <a:spcPts val="0"/>
              </a:spcAft>
              <a:buSzPts val="1610"/>
              <a:buNone/>
              <a:defRPr sz="1400">
                <a:solidFill>
                  <a:srgbClr val="888888"/>
                </a:solidFill>
              </a:defRPr>
            </a:lvl8pPr>
            <a:lvl9pPr marL="4114800" lvl="8" indent="-228600" algn="l">
              <a:lnSpc>
                <a:spcPct val="100000"/>
              </a:lnSpc>
              <a:spcBef>
                <a:spcPts val="600"/>
              </a:spcBef>
              <a:spcAft>
                <a:spcPts val="600"/>
              </a:spcAft>
              <a:buSzPts val="1610"/>
              <a:buNone/>
              <a:defRPr sz="1400">
                <a:solidFill>
                  <a:srgbClr val="888888"/>
                </a:solidFill>
              </a:defRPr>
            </a:lvl9pPr>
          </a:lstStyle>
          <a:p>
            <a:endParaRPr/>
          </a:p>
        </p:txBody>
      </p:sp>
      <p:sp>
        <p:nvSpPr>
          <p:cNvPr id="355" name="Google Shape;355;p34"/>
          <p:cNvSpPr txBox="1">
            <a:spLocks noGrp="1"/>
          </p:cNvSpPr>
          <p:nvPr>
            <p:ph type="dt" idx="10"/>
          </p:nvPr>
        </p:nvSpPr>
        <p:spPr>
          <a:xfrm>
            <a:off x="8677501" y="5969000"/>
            <a:ext cx="1600200" cy="2793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6" name="Google Shape;356;p34"/>
          <p:cNvSpPr txBox="1">
            <a:spLocks noGrp="1"/>
          </p:cNvSpPr>
          <p:nvPr>
            <p:ph type="ftr" idx="11"/>
          </p:nvPr>
        </p:nvSpPr>
        <p:spPr>
          <a:xfrm>
            <a:off x="1295401" y="5969000"/>
            <a:ext cx="7305900" cy="2793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7" name="Google Shape;357;p34"/>
          <p:cNvSpPr txBox="1">
            <a:spLocks noGrp="1"/>
          </p:cNvSpPr>
          <p:nvPr>
            <p:ph type="sldNum" idx="12"/>
          </p:nvPr>
        </p:nvSpPr>
        <p:spPr>
          <a:xfrm>
            <a:off x="10353901" y="5969000"/>
            <a:ext cx="542700" cy="2793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cxnSp>
        <p:nvCxnSpPr>
          <p:cNvPr id="358" name="Google Shape;358;p34"/>
          <p:cNvCxnSpPr/>
          <p:nvPr/>
        </p:nvCxnSpPr>
        <p:spPr>
          <a:xfrm>
            <a:off x="2012723" y="3710585"/>
            <a:ext cx="8163300"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59"/>
        <p:cNvGrpSpPr/>
        <p:nvPr/>
      </p:nvGrpSpPr>
      <p:grpSpPr>
        <a:xfrm>
          <a:off x="0" y="0"/>
          <a:ext cx="0" cy="0"/>
          <a:chOff x="0" y="0"/>
          <a:chExt cx="0" cy="0"/>
        </a:xfrm>
      </p:grpSpPr>
      <p:cxnSp>
        <p:nvCxnSpPr>
          <p:cNvPr id="360" name="Google Shape;360;p35"/>
          <p:cNvCxnSpPr/>
          <p:nvPr/>
        </p:nvCxnSpPr>
        <p:spPr>
          <a:xfrm>
            <a:off x="1396169" y="2421466"/>
            <a:ext cx="9407400" cy="0"/>
          </a:xfrm>
          <a:prstGeom prst="straightConnector1">
            <a:avLst/>
          </a:prstGeom>
          <a:noFill/>
          <a:ln w="15875" cap="flat" cmpd="sng">
            <a:solidFill>
              <a:schemeClr val="accent1"/>
            </a:solidFill>
            <a:prstDash val="solid"/>
            <a:round/>
            <a:headEnd type="none" w="sm" len="sm"/>
            <a:tailEnd type="none" w="sm" len="sm"/>
          </a:ln>
        </p:spPr>
      </p:cxnSp>
      <p:sp>
        <p:nvSpPr>
          <p:cNvPr id="361" name="Google Shape;361;p35"/>
          <p:cNvSpPr txBox="1">
            <a:spLocks noGrp="1"/>
          </p:cNvSpPr>
          <p:nvPr>
            <p:ph type="title"/>
          </p:nvPr>
        </p:nvSpPr>
        <p:spPr>
          <a:xfrm>
            <a:off x="1295402" y="982132"/>
            <a:ext cx="9601200" cy="13038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2" name="Google Shape;362;p35"/>
          <p:cNvSpPr txBox="1">
            <a:spLocks noGrp="1"/>
          </p:cNvSpPr>
          <p:nvPr>
            <p:ph type="body" idx="1"/>
          </p:nvPr>
        </p:nvSpPr>
        <p:spPr>
          <a:xfrm>
            <a:off x="1298448" y="2560320"/>
            <a:ext cx="4718400" cy="3310200"/>
          </a:xfrm>
          <a:prstGeom prst="rect">
            <a:avLst/>
          </a:prstGeom>
          <a:noFill/>
          <a:ln>
            <a:noFill/>
          </a:ln>
        </p:spPr>
        <p:txBody>
          <a:bodyPr spcFirstLastPara="1" wrap="square" lIns="91425" tIns="45700" rIns="91425" bIns="45700" anchor="t" anchorCtr="0">
            <a:noAutofit/>
          </a:bodyPr>
          <a:lstStyle>
            <a:lvl1pPr marL="457200" lvl="0" indent="-360045" algn="l">
              <a:lnSpc>
                <a:spcPct val="100000"/>
              </a:lnSpc>
              <a:spcBef>
                <a:spcPts val="360"/>
              </a:spcBef>
              <a:spcAft>
                <a:spcPts val="0"/>
              </a:spcAft>
              <a:buSzPts val="2070"/>
              <a:buChar char="•"/>
              <a:defRPr/>
            </a:lvl1pPr>
            <a:lvl2pPr marL="914400" lvl="1" indent="-360044" algn="l">
              <a:lnSpc>
                <a:spcPct val="100000"/>
              </a:lnSpc>
              <a:spcBef>
                <a:spcPts val="600"/>
              </a:spcBef>
              <a:spcAft>
                <a:spcPts val="0"/>
              </a:spcAft>
              <a:buSzPts val="2070"/>
              <a:buChar char="•"/>
              <a:defRPr/>
            </a:lvl2pPr>
            <a:lvl3pPr marL="1371600" lvl="2" indent="-360044" algn="l">
              <a:lnSpc>
                <a:spcPct val="100000"/>
              </a:lnSpc>
              <a:spcBef>
                <a:spcPts val="600"/>
              </a:spcBef>
              <a:spcAft>
                <a:spcPts val="0"/>
              </a:spcAft>
              <a:buSzPts val="2070"/>
              <a:buChar char="•"/>
              <a:defRPr/>
            </a:lvl3pPr>
            <a:lvl4pPr marL="1828800" lvl="3" indent="-360044" algn="l">
              <a:lnSpc>
                <a:spcPct val="100000"/>
              </a:lnSpc>
              <a:spcBef>
                <a:spcPts val="600"/>
              </a:spcBef>
              <a:spcAft>
                <a:spcPts val="0"/>
              </a:spcAft>
              <a:buSzPts val="2070"/>
              <a:buChar char="•"/>
              <a:defRPr/>
            </a:lvl4pPr>
            <a:lvl5pPr marL="2286000" lvl="4" indent="-360045" algn="l">
              <a:lnSpc>
                <a:spcPct val="100000"/>
              </a:lnSpc>
              <a:spcBef>
                <a:spcPts val="600"/>
              </a:spcBef>
              <a:spcAft>
                <a:spcPts val="0"/>
              </a:spcAft>
              <a:buSzPts val="2070"/>
              <a:buChar char="•"/>
              <a:defRPr/>
            </a:lvl5pPr>
            <a:lvl6pPr marL="2743200" lvl="5" indent="-360045" algn="l">
              <a:lnSpc>
                <a:spcPct val="100000"/>
              </a:lnSpc>
              <a:spcBef>
                <a:spcPts val="600"/>
              </a:spcBef>
              <a:spcAft>
                <a:spcPts val="0"/>
              </a:spcAft>
              <a:buSzPts val="2070"/>
              <a:buChar char="•"/>
              <a:defRPr/>
            </a:lvl6pPr>
            <a:lvl7pPr marL="3200400" lvl="6" indent="-360045" algn="l">
              <a:lnSpc>
                <a:spcPct val="100000"/>
              </a:lnSpc>
              <a:spcBef>
                <a:spcPts val="600"/>
              </a:spcBef>
              <a:spcAft>
                <a:spcPts val="0"/>
              </a:spcAft>
              <a:buSzPts val="2070"/>
              <a:buChar char="•"/>
              <a:defRPr/>
            </a:lvl7pPr>
            <a:lvl8pPr marL="3657600" lvl="7" indent="-360045" algn="l">
              <a:lnSpc>
                <a:spcPct val="100000"/>
              </a:lnSpc>
              <a:spcBef>
                <a:spcPts val="600"/>
              </a:spcBef>
              <a:spcAft>
                <a:spcPts val="0"/>
              </a:spcAft>
              <a:buSzPts val="2070"/>
              <a:buChar char="•"/>
              <a:defRPr/>
            </a:lvl8pPr>
            <a:lvl9pPr marL="4114800" lvl="8" indent="-360045" algn="l">
              <a:lnSpc>
                <a:spcPct val="100000"/>
              </a:lnSpc>
              <a:spcBef>
                <a:spcPts val="600"/>
              </a:spcBef>
              <a:spcAft>
                <a:spcPts val="600"/>
              </a:spcAft>
              <a:buSzPts val="2070"/>
              <a:buChar char="•"/>
              <a:defRPr/>
            </a:lvl9pPr>
          </a:lstStyle>
          <a:p>
            <a:endParaRPr/>
          </a:p>
        </p:txBody>
      </p:sp>
      <p:sp>
        <p:nvSpPr>
          <p:cNvPr id="363" name="Google Shape;363;p35"/>
          <p:cNvSpPr txBox="1">
            <a:spLocks noGrp="1"/>
          </p:cNvSpPr>
          <p:nvPr>
            <p:ph type="body" idx="2"/>
          </p:nvPr>
        </p:nvSpPr>
        <p:spPr>
          <a:xfrm>
            <a:off x="6181344" y="2560320"/>
            <a:ext cx="4718400" cy="3310200"/>
          </a:xfrm>
          <a:prstGeom prst="rect">
            <a:avLst/>
          </a:prstGeom>
          <a:noFill/>
          <a:ln>
            <a:noFill/>
          </a:ln>
        </p:spPr>
        <p:txBody>
          <a:bodyPr spcFirstLastPara="1" wrap="square" lIns="91425" tIns="45700" rIns="91425" bIns="45700" anchor="t" anchorCtr="0">
            <a:noAutofit/>
          </a:bodyPr>
          <a:lstStyle>
            <a:lvl1pPr marL="457200" lvl="0" indent="-360045" algn="l">
              <a:lnSpc>
                <a:spcPct val="100000"/>
              </a:lnSpc>
              <a:spcBef>
                <a:spcPts val="360"/>
              </a:spcBef>
              <a:spcAft>
                <a:spcPts val="0"/>
              </a:spcAft>
              <a:buSzPts val="2070"/>
              <a:buChar char="•"/>
              <a:defRPr/>
            </a:lvl1pPr>
            <a:lvl2pPr marL="914400" lvl="1" indent="-360044" algn="l">
              <a:lnSpc>
                <a:spcPct val="100000"/>
              </a:lnSpc>
              <a:spcBef>
                <a:spcPts val="600"/>
              </a:spcBef>
              <a:spcAft>
                <a:spcPts val="0"/>
              </a:spcAft>
              <a:buSzPts val="2070"/>
              <a:buChar char="•"/>
              <a:defRPr/>
            </a:lvl2pPr>
            <a:lvl3pPr marL="1371600" lvl="2" indent="-360044" algn="l">
              <a:lnSpc>
                <a:spcPct val="100000"/>
              </a:lnSpc>
              <a:spcBef>
                <a:spcPts val="600"/>
              </a:spcBef>
              <a:spcAft>
                <a:spcPts val="0"/>
              </a:spcAft>
              <a:buSzPts val="2070"/>
              <a:buChar char="•"/>
              <a:defRPr/>
            </a:lvl3pPr>
            <a:lvl4pPr marL="1828800" lvl="3" indent="-360044" algn="l">
              <a:lnSpc>
                <a:spcPct val="100000"/>
              </a:lnSpc>
              <a:spcBef>
                <a:spcPts val="600"/>
              </a:spcBef>
              <a:spcAft>
                <a:spcPts val="0"/>
              </a:spcAft>
              <a:buSzPts val="2070"/>
              <a:buChar char="•"/>
              <a:defRPr/>
            </a:lvl4pPr>
            <a:lvl5pPr marL="2286000" lvl="4" indent="-360045" algn="l">
              <a:lnSpc>
                <a:spcPct val="100000"/>
              </a:lnSpc>
              <a:spcBef>
                <a:spcPts val="600"/>
              </a:spcBef>
              <a:spcAft>
                <a:spcPts val="0"/>
              </a:spcAft>
              <a:buSzPts val="2070"/>
              <a:buChar char="•"/>
              <a:defRPr/>
            </a:lvl5pPr>
            <a:lvl6pPr marL="2743200" lvl="5" indent="-360045" algn="l">
              <a:lnSpc>
                <a:spcPct val="100000"/>
              </a:lnSpc>
              <a:spcBef>
                <a:spcPts val="600"/>
              </a:spcBef>
              <a:spcAft>
                <a:spcPts val="0"/>
              </a:spcAft>
              <a:buSzPts val="2070"/>
              <a:buChar char="•"/>
              <a:defRPr/>
            </a:lvl6pPr>
            <a:lvl7pPr marL="3200400" lvl="6" indent="-360045" algn="l">
              <a:lnSpc>
                <a:spcPct val="100000"/>
              </a:lnSpc>
              <a:spcBef>
                <a:spcPts val="600"/>
              </a:spcBef>
              <a:spcAft>
                <a:spcPts val="0"/>
              </a:spcAft>
              <a:buSzPts val="2070"/>
              <a:buChar char="•"/>
              <a:defRPr/>
            </a:lvl7pPr>
            <a:lvl8pPr marL="3657600" lvl="7" indent="-360045" algn="l">
              <a:lnSpc>
                <a:spcPct val="100000"/>
              </a:lnSpc>
              <a:spcBef>
                <a:spcPts val="600"/>
              </a:spcBef>
              <a:spcAft>
                <a:spcPts val="0"/>
              </a:spcAft>
              <a:buSzPts val="2070"/>
              <a:buChar char="•"/>
              <a:defRPr/>
            </a:lvl8pPr>
            <a:lvl9pPr marL="4114800" lvl="8" indent="-360045" algn="l">
              <a:lnSpc>
                <a:spcPct val="100000"/>
              </a:lnSpc>
              <a:spcBef>
                <a:spcPts val="600"/>
              </a:spcBef>
              <a:spcAft>
                <a:spcPts val="600"/>
              </a:spcAft>
              <a:buSzPts val="2070"/>
              <a:buChar char="•"/>
              <a:defRPr/>
            </a:lvl9pPr>
          </a:lstStyle>
          <a:p>
            <a:endParaRPr/>
          </a:p>
        </p:txBody>
      </p:sp>
      <p:sp>
        <p:nvSpPr>
          <p:cNvPr id="364" name="Google Shape;364;p35"/>
          <p:cNvSpPr txBox="1">
            <a:spLocks noGrp="1"/>
          </p:cNvSpPr>
          <p:nvPr>
            <p:ph type="dt" idx="10"/>
          </p:nvPr>
        </p:nvSpPr>
        <p:spPr>
          <a:xfrm>
            <a:off x="8677501" y="5969000"/>
            <a:ext cx="1600200" cy="2793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5" name="Google Shape;365;p35"/>
          <p:cNvSpPr txBox="1">
            <a:spLocks noGrp="1"/>
          </p:cNvSpPr>
          <p:nvPr>
            <p:ph type="ftr" idx="11"/>
          </p:nvPr>
        </p:nvSpPr>
        <p:spPr>
          <a:xfrm>
            <a:off x="1295401" y="5969000"/>
            <a:ext cx="7305900" cy="2793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6" name="Google Shape;366;p35"/>
          <p:cNvSpPr txBox="1">
            <a:spLocks noGrp="1"/>
          </p:cNvSpPr>
          <p:nvPr>
            <p:ph type="sldNum" idx="12"/>
          </p:nvPr>
        </p:nvSpPr>
        <p:spPr>
          <a:xfrm>
            <a:off x="10353901" y="5969000"/>
            <a:ext cx="542700" cy="2793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67"/>
        <p:cNvGrpSpPr/>
        <p:nvPr/>
      </p:nvGrpSpPr>
      <p:grpSpPr>
        <a:xfrm>
          <a:off x="0" y="0"/>
          <a:ext cx="0" cy="0"/>
          <a:chOff x="0" y="0"/>
          <a:chExt cx="0" cy="0"/>
        </a:xfrm>
      </p:grpSpPr>
      <p:sp>
        <p:nvSpPr>
          <p:cNvPr id="368" name="Google Shape;368;p36"/>
          <p:cNvSpPr txBox="1">
            <a:spLocks noGrp="1"/>
          </p:cNvSpPr>
          <p:nvPr>
            <p:ph type="title"/>
          </p:nvPr>
        </p:nvSpPr>
        <p:spPr>
          <a:xfrm>
            <a:off x="1295402" y="982132"/>
            <a:ext cx="9601200" cy="13038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9" name="Google Shape;369;p36"/>
          <p:cNvSpPr txBox="1">
            <a:spLocks noGrp="1"/>
          </p:cNvSpPr>
          <p:nvPr>
            <p:ph type="dt" idx="10"/>
          </p:nvPr>
        </p:nvSpPr>
        <p:spPr>
          <a:xfrm>
            <a:off x="8677501" y="5969000"/>
            <a:ext cx="1600200" cy="2793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0" name="Google Shape;370;p36"/>
          <p:cNvSpPr txBox="1">
            <a:spLocks noGrp="1"/>
          </p:cNvSpPr>
          <p:nvPr>
            <p:ph type="ftr" idx="11"/>
          </p:nvPr>
        </p:nvSpPr>
        <p:spPr>
          <a:xfrm>
            <a:off x="1295401" y="5969000"/>
            <a:ext cx="7305900" cy="2793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1" name="Google Shape;371;p36"/>
          <p:cNvSpPr txBox="1">
            <a:spLocks noGrp="1"/>
          </p:cNvSpPr>
          <p:nvPr>
            <p:ph type="sldNum" idx="12"/>
          </p:nvPr>
        </p:nvSpPr>
        <p:spPr>
          <a:xfrm>
            <a:off x="10353901" y="5969000"/>
            <a:ext cx="542700" cy="2793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cxnSp>
        <p:nvCxnSpPr>
          <p:cNvPr id="372" name="Google Shape;372;p36"/>
          <p:cNvCxnSpPr/>
          <p:nvPr/>
        </p:nvCxnSpPr>
        <p:spPr>
          <a:xfrm>
            <a:off x="1396169" y="2421466"/>
            <a:ext cx="9407400"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73"/>
        <p:cNvGrpSpPr/>
        <p:nvPr/>
      </p:nvGrpSpPr>
      <p:grpSpPr>
        <a:xfrm>
          <a:off x="0" y="0"/>
          <a:ext cx="0" cy="0"/>
          <a:chOff x="0" y="0"/>
          <a:chExt cx="0" cy="0"/>
        </a:xfrm>
      </p:grpSpPr>
      <p:sp>
        <p:nvSpPr>
          <p:cNvPr id="374" name="Google Shape;374;p37"/>
          <p:cNvSpPr txBox="1">
            <a:spLocks noGrp="1"/>
          </p:cNvSpPr>
          <p:nvPr>
            <p:ph type="title"/>
          </p:nvPr>
        </p:nvSpPr>
        <p:spPr>
          <a:xfrm>
            <a:off x="1293811" y="1388534"/>
            <a:ext cx="3718500" cy="1371600"/>
          </a:xfrm>
          <a:prstGeom prst="rect">
            <a:avLst/>
          </a:prstGeom>
          <a:noFill/>
          <a:ln>
            <a:noFill/>
          </a:ln>
        </p:spPr>
        <p:txBody>
          <a:bodyPr spcFirstLastPara="1" wrap="square" lIns="91425" tIns="45700" rIns="91425" bIns="45700" anchor="b" anchorCtr="0">
            <a:noAutofit/>
          </a:bodyPr>
          <a:lstStyle>
            <a:lvl1pPr lvl="0" algn="ctr">
              <a:lnSpc>
                <a:spcPct val="100000"/>
              </a:lnSpc>
              <a:spcBef>
                <a:spcPts val="0"/>
              </a:spcBef>
              <a:spcAft>
                <a:spcPts val="0"/>
              </a:spcAft>
              <a:buClr>
                <a:srgbClr val="262626"/>
              </a:buClr>
              <a:buSzPts val="2400"/>
              <a:buFont typeface="Garamond"/>
              <a:buNone/>
              <a:defRPr sz="24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5" name="Google Shape;375;p37"/>
          <p:cNvSpPr txBox="1">
            <a:spLocks noGrp="1"/>
          </p:cNvSpPr>
          <p:nvPr>
            <p:ph type="body" idx="1"/>
          </p:nvPr>
        </p:nvSpPr>
        <p:spPr>
          <a:xfrm>
            <a:off x="5418668" y="982131"/>
            <a:ext cx="5469600" cy="4893600"/>
          </a:xfrm>
          <a:prstGeom prst="rect">
            <a:avLst/>
          </a:prstGeom>
          <a:noFill/>
          <a:ln>
            <a:noFill/>
          </a:ln>
        </p:spPr>
        <p:txBody>
          <a:bodyPr spcFirstLastPara="1" wrap="square" lIns="91425" tIns="45700" rIns="91425" bIns="45700" anchor="ctr" anchorCtr="0">
            <a:noAutofit/>
          </a:bodyPr>
          <a:lstStyle>
            <a:lvl1pPr marL="457200" lvl="0" indent="-360045" algn="l">
              <a:lnSpc>
                <a:spcPct val="100000"/>
              </a:lnSpc>
              <a:spcBef>
                <a:spcPts val="360"/>
              </a:spcBef>
              <a:spcAft>
                <a:spcPts val="0"/>
              </a:spcAft>
              <a:buSzPts val="2070"/>
              <a:buChar char="•"/>
              <a:defRPr/>
            </a:lvl1pPr>
            <a:lvl2pPr marL="914400" lvl="1" indent="-360044" algn="l">
              <a:lnSpc>
                <a:spcPct val="100000"/>
              </a:lnSpc>
              <a:spcBef>
                <a:spcPts val="600"/>
              </a:spcBef>
              <a:spcAft>
                <a:spcPts val="0"/>
              </a:spcAft>
              <a:buSzPts val="2070"/>
              <a:buChar char="•"/>
              <a:defRPr/>
            </a:lvl2pPr>
            <a:lvl3pPr marL="1371600" lvl="2" indent="-360044" algn="l">
              <a:lnSpc>
                <a:spcPct val="100000"/>
              </a:lnSpc>
              <a:spcBef>
                <a:spcPts val="600"/>
              </a:spcBef>
              <a:spcAft>
                <a:spcPts val="0"/>
              </a:spcAft>
              <a:buSzPts val="2070"/>
              <a:buChar char="•"/>
              <a:defRPr/>
            </a:lvl3pPr>
            <a:lvl4pPr marL="1828800" lvl="3" indent="-360044" algn="l">
              <a:lnSpc>
                <a:spcPct val="100000"/>
              </a:lnSpc>
              <a:spcBef>
                <a:spcPts val="600"/>
              </a:spcBef>
              <a:spcAft>
                <a:spcPts val="0"/>
              </a:spcAft>
              <a:buSzPts val="2070"/>
              <a:buChar char="•"/>
              <a:defRPr/>
            </a:lvl4pPr>
            <a:lvl5pPr marL="2286000" lvl="4" indent="-360045" algn="l">
              <a:lnSpc>
                <a:spcPct val="100000"/>
              </a:lnSpc>
              <a:spcBef>
                <a:spcPts val="600"/>
              </a:spcBef>
              <a:spcAft>
                <a:spcPts val="0"/>
              </a:spcAft>
              <a:buSzPts val="2070"/>
              <a:buChar char="•"/>
              <a:defRPr/>
            </a:lvl5pPr>
            <a:lvl6pPr marL="2743200" lvl="5" indent="-360045" algn="l">
              <a:lnSpc>
                <a:spcPct val="100000"/>
              </a:lnSpc>
              <a:spcBef>
                <a:spcPts val="600"/>
              </a:spcBef>
              <a:spcAft>
                <a:spcPts val="0"/>
              </a:spcAft>
              <a:buSzPts val="2070"/>
              <a:buChar char="•"/>
              <a:defRPr/>
            </a:lvl6pPr>
            <a:lvl7pPr marL="3200400" lvl="6" indent="-360045" algn="l">
              <a:lnSpc>
                <a:spcPct val="100000"/>
              </a:lnSpc>
              <a:spcBef>
                <a:spcPts val="600"/>
              </a:spcBef>
              <a:spcAft>
                <a:spcPts val="0"/>
              </a:spcAft>
              <a:buSzPts val="2070"/>
              <a:buChar char="•"/>
              <a:defRPr/>
            </a:lvl7pPr>
            <a:lvl8pPr marL="3657600" lvl="7" indent="-360045" algn="l">
              <a:lnSpc>
                <a:spcPct val="100000"/>
              </a:lnSpc>
              <a:spcBef>
                <a:spcPts val="600"/>
              </a:spcBef>
              <a:spcAft>
                <a:spcPts val="0"/>
              </a:spcAft>
              <a:buSzPts val="2070"/>
              <a:buChar char="•"/>
              <a:defRPr/>
            </a:lvl8pPr>
            <a:lvl9pPr marL="4114800" lvl="8" indent="-360045" algn="l">
              <a:lnSpc>
                <a:spcPct val="100000"/>
              </a:lnSpc>
              <a:spcBef>
                <a:spcPts val="600"/>
              </a:spcBef>
              <a:spcAft>
                <a:spcPts val="600"/>
              </a:spcAft>
              <a:buSzPts val="2070"/>
              <a:buChar char="•"/>
              <a:defRPr/>
            </a:lvl9pPr>
          </a:lstStyle>
          <a:p>
            <a:endParaRPr/>
          </a:p>
        </p:txBody>
      </p:sp>
      <p:sp>
        <p:nvSpPr>
          <p:cNvPr id="376" name="Google Shape;376;p37"/>
          <p:cNvSpPr txBox="1">
            <a:spLocks noGrp="1"/>
          </p:cNvSpPr>
          <p:nvPr>
            <p:ph type="body" idx="2"/>
          </p:nvPr>
        </p:nvSpPr>
        <p:spPr>
          <a:xfrm>
            <a:off x="1293811" y="3031065"/>
            <a:ext cx="3718500" cy="2438400"/>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320"/>
              </a:spcBef>
              <a:spcAft>
                <a:spcPts val="0"/>
              </a:spcAft>
              <a:buSzPts val="1840"/>
              <a:buNone/>
              <a:defRPr sz="1600"/>
            </a:lvl1pPr>
            <a:lvl2pPr marL="914400" lvl="1" indent="-228600" algn="l">
              <a:lnSpc>
                <a:spcPct val="100000"/>
              </a:lnSpc>
              <a:spcBef>
                <a:spcPts val="600"/>
              </a:spcBef>
              <a:spcAft>
                <a:spcPts val="0"/>
              </a:spcAft>
              <a:buSzPts val="1380"/>
              <a:buNone/>
              <a:defRPr sz="1200"/>
            </a:lvl2pPr>
            <a:lvl3pPr marL="1371600" lvl="2" indent="-228600" algn="l">
              <a:lnSpc>
                <a:spcPct val="100000"/>
              </a:lnSpc>
              <a:spcBef>
                <a:spcPts val="600"/>
              </a:spcBef>
              <a:spcAft>
                <a:spcPts val="0"/>
              </a:spcAft>
              <a:buSzPts val="1150"/>
              <a:buNone/>
              <a:defRPr sz="1000"/>
            </a:lvl3pPr>
            <a:lvl4pPr marL="1828800" lvl="3" indent="-228600" algn="l">
              <a:lnSpc>
                <a:spcPct val="100000"/>
              </a:lnSpc>
              <a:spcBef>
                <a:spcPts val="600"/>
              </a:spcBef>
              <a:spcAft>
                <a:spcPts val="0"/>
              </a:spcAft>
              <a:buSzPts val="1035"/>
              <a:buNone/>
              <a:defRPr sz="900"/>
            </a:lvl4pPr>
            <a:lvl5pPr marL="2286000" lvl="4" indent="-228600" algn="l">
              <a:lnSpc>
                <a:spcPct val="100000"/>
              </a:lnSpc>
              <a:spcBef>
                <a:spcPts val="600"/>
              </a:spcBef>
              <a:spcAft>
                <a:spcPts val="0"/>
              </a:spcAft>
              <a:buSzPts val="1035"/>
              <a:buNone/>
              <a:defRPr sz="900"/>
            </a:lvl5pPr>
            <a:lvl6pPr marL="2743200" lvl="5" indent="-228600" algn="l">
              <a:lnSpc>
                <a:spcPct val="100000"/>
              </a:lnSpc>
              <a:spcBef>
                <a:spcPts val="600"/>
              </a:spcBef>
              <a:spcAft>
                <a:spcPts val="0"/>
              </a:spcAft>
              <a:buSzPts val="1035"/>
              <a:buNone/>
              <a:defRPr sz="900"/>
            </a:lvl6pPr>
            <a:lvl7pPr marL="3200400" lvl="6" indent="-228600" algn="l">
              <a:lnSpc>
                <a:spcPct val="100000"/>
              </a:lnSpc>
              <a:spcBef>
                <a:spcPts val="600"/>
              </a:spcBef>
              <a:spcAft>
                <a:spcPts val="0"/>
              </a:spcAft>
              <a:buSzPts val="1035"/>
              <a:buNone/>
              <a:defRPr sz="900"/>
            </a:lvl7pPr>
            <a:lvl8pPr marL="3657600" lvl="7" indent="-228600" algn="l">
              <a:lnSpc>
                <a:spcPct val="100000"/>
              </a:lnSpc>
              <a:spcBef>
                <a:spcPts val="600"/>
              </a:spcBef>
              <a:spcAft>
                <a:spcPts val="0"/>
              </a:spcAft>
              <a:buSzPts val="1035"/>
              <a:buNone/>
              <a:defRPr sz="900"/>
            </a:lvl8pPr>
            <a:lvl9pPr marL="4114800" lvl="8" indent="-228600" algn="l">
              <a:lnSpc>
                <a:spcPct val="100000"/>
              </a:lnSpc>
              <a:spcBef>
                <a:spcPts val="600"/>
              </a:spcBef>
              <a:spcAft>
                <a:spcPts val="600"/>
              </a:spcAft>
              <a:buSzPts val="1035"/>
              <a:buNone/>
              <a:defRPr sz="900"/>
            </a:lvl9pPr>
          </a:lstStyle>
          <a:p>
            <a:endParaRPr/>
          </a:p>
        </p:txBody>
      </p:sp>
      <p:sp>
        <p:nvSpPr>
          <p:cNvPr id="377" name="Google Shape;377;p37"/>
          <p:cNvSpPr txBox="1">
            <a:spLocks noGrp="1"/>
          </p:cNvSpPr>
          <p:nvPr>
            <p:ph type="dt" idx="10"/>
          </p:nvPr>
        </p:nvSpPr>
        <p:spPr>
          <a:xfrm>
            <a:off x="8677501" y="5969000"/>
            <a:ext cx="1600200" cy="2793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8" name="Google Shape;378;p37"/>
          <p:cNvSpPr txBox="1">
            <a:spLocks noGrp="1"/>
          </p:cNvSpPr>
          <p:nvPr>
            <p:ph type="ftr" idx="11"/>
          </p:nvPr>
        </p:nvSpPr>
        <p:spPr>
          <a:xfrm>
            <a:off x="1295401" y="5969000"/>
            <a:ext cx="7305900" cy="2793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9" name="Google Shape;379;p37"/>
          <p:cNvSpPr txBox="1">
            <a:spLocks noGrp="1"/>
          </p:cNvSpPr>
          <p:nvPr>
            <p:ph type="sldNum" idx="12"/>
          </p:nvPr>
        </p:nvSpPr>
        <p:spPr>
          <a:xfrm>
            <a:off x="10353901" y="5969000"/>
            <a:ext cx="542700" cy="2793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cxnSp>
        <p:nvCxnSpPr>
          <p:cNvPr id="380" name="Google Shape;380;p37"/>
          <p:cNvCxnSpPr/>
          <p:nvPr/>
        </p:nvCxnSpPr>
        <p:spPr>
          <a:xfrm>
            <a:off x="1396169" y="2912533"/>
            <a:ext cx="3514500"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81"/>
        <p:cNvGrpSpPr/>
        <p:nvPr/>
      </p:nvGrpSpPr>
      <p:grpSpPr>
        <a:xfrm>
          <a:off x="0" y="0"/>
          <a:ext cx="0" cy="0"/>
          <a:chOff x="0" y="0"/>
          <a:chExt cx="0" cy="0"/>
        </a:xfrm>
      </p:grpSpPr>
      <p:sp>
        <p:nvSpPr>
          <p:cNvPr id="382" name="Google Shape;382;p38"/>
          <p:cNvSpPr txBox="1">
            <a:spLocks noGrp="1"/>
          </p:cNvSpPr>
          <p:nvPr>
            <p:ph type="title"/>
          </p:nvPr>
        </p:nvSpPr>
        <p:spPr>
          <a:xfrm>
            <a:off x="1295399" y="1883832"/>
            <a:ext cx="6241800" cy="1371600"/>
          </a:xfrm>
          <a:prstGeom prst="rect">
            <a:avLst/>
          </a:prstGeom>
          <a:noFill/>
          <a:ln>
            <a:noFill/>
          </a:ln>
        </p:spPr>
        <p:txBody>
          <a:bodyPr spcFirstLastPara="1" wrap="square" lIns="91425" tIns="45700" rIns="91425" bIns="45700" anchor="b" anchorCtr="0">
            <a:noAutofit/>
          </a:bodyPr>
          <a:lstStyle>
            <a:lvl1pPr lvl="0" algn="ctr">
              <a:lnSpc>
                <a:spcPct val="100000"/>
              </a:lnSpc>
              <a:spcBef>
                <a:spcPts val="0"/>
              </a:spcBef>
              <a:spcAft>
                <a:spcPts val="0"/>
              </a:spcAft>
              <a:buClr>
                <a:srgbClr val="262626"/>
              </a:buClr>
              <a:buSzPts val="2800"/>
              <a:buFont typeface="Garamond"/>
              <a:buNone/>
              <a:defRPr sz="28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3" name="Google Shape;383;p38"/>
          <p:cNvSpPr>
            <a:spLocks noGrp="1"/>
          </p:cNvSpPr>
          <p:nvPr>
            <p:ph type="pic" idx="2"/>
          </p:nvPr>
        </p:nvSpPr>
        <p:spPr>
          <a:xfrm>
            <a:off x="8094831" y="1041400"/>
            <a:ext cx="3063300" cy="4775100"/>
          </a:xfrm>
          <a:prstGeom prst="roundRect">
            <a:avLst>
              <a:gd name="adj" fmla="val 0"/>
            </a:avLst>
          </a:prstGeom>
          <a:noFill/>
          <a:ln w="57150" cap="flat" cmpd="thickThin">
            <a:solidFill>
              <a:srgbClr val="7F7F7F"/>
            </a:solidFill>
            <a:prstDash val="solid"/>
            <a:miter lim="800000"/>
            <a:headEnd type="none" w="sm" len="sm"/>
            <a:tailEnd type="none" w="sm" len="sm"/>
          </a:ln>
        </p:spPr>
      </p:sp>
      <p:sp>
        <p:nvSpPr>
          <p:cNvPr id="384" name="Google Shape;384;p38"/>
          <p:cNvSpPr txBox="1">
            <a:spLocks noGrp="1"/>
          </p:cNvSpPr>
          <p:nvPr>
            <p:ph type="body" idx="1"/>
          </p:nvPr>
        </p:nvSpPr>
        <p:spPr>
          <a:xfrm>
            <a:off x="1295399" y="3255432"/>
            <a:ext cx="6241800" cy="1828800"/>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360"/>
              </a:spcBef>
              <a:spcAft>
                <a:spcPts val="0"/>
              </a:spcAft>
              <a:buSzPts val="2070"/>
              <a:buNone/>
              <a:defRPr sz="1800"/>
            </a:lvl1pPr>
            <a:lvl2pPr marL="914400" lvl="1" indent="-228600" algn="l">
              <a:lnSpc>
                <a:spcPct val="100000"/>
              </a:lnSpc>
              <a:spcBef>
                <a:spcPts val="600"/>
              </a:spcBef>
              <a:spcAft>
                <a:spcPts val="0"/>
              </a:spcAft>
              <a:buSzPts val="1380"/>
              <a:buNone/>
              <a:defRPr sz="1200"/>
            </a:lvl2pPr>
            <a:lvl3pPr marL="1371600" lvl="2" indent="-228600" algn="l">
              <a:lnSpc>
                <a:spcPct val="100000"/>
              </a:lnSpc>
              <a:spcBef>
                <a:spcPts val="600"/>
              </a:spcBef>
              <a:spcAft>
                <a:spcPts val="0"/>
              </a:spcAft>
              <a:buSzPts val="1150"/>
              <a:buNone/>
              <a:defRPr sz="1000"/>
            </a:lvl3pPr>
            <a:lvl4pPr marL="1828800" lvl="3" indent="-228600" algn="l">
              <a:lnSpc>
                <a:spcPct val="100000"/>
              </a:lnSpc>
              <a:spcBef>
                <a:spcPts val="600"/>
              </a:spcBef>
              <a:spcAft>
                <a:spcPts val="0"/>
              </a:spcAft>
              <a:buSzPts val="1035"/>
              <a:buNone/>
              <a:defRPr sz="900"/>
            </a:lvl4pPr>
            <a:lvl5pPr marL="2286000" lvl="4" indent="-228600" algn="l">
              <a:lnSpc>
                <a:spcPct val="100000"/>
              </a:lnSpc>
              <a:spcBef>
                <a:spcPts val="600"/>
              </a:spcBef>
              <a:spcAft>
                <a:spcPts val="0"/>
              </a:spcAft>
              <a:buSzPts val="1035"/>
              <a:buNone/>
              <a:defRPr sz="900"/>
            </a:lvl5pPr>
            <a:lvl6pPr marL="2743200" lvl="5" indent="-228600" algn="l">
              <a:lnSpc>
                <a:spcPct val="100000"/>
              </a:lnSpc>
              <a:spcBef>
                <a:spcPts val="600"/>
              </a:spcBef>
              <a:spcAft>
                <a:spcPts val="0"/>
              </a:spcAft>
              <a:buSzPts val="1035"/>
              <a:buNone/>
              <a:defRPr sz="900"/>
            </a:lvl6pPr>
            <a:lvl7pPr marL="3200400" lvl="6" indent="-228600" algn="l">
              <a:lnSpc>
                <a:spcPct val="100000"/>
              </a:lnSpc>
              <a:spcBef>
                <a:spcPts val="600"/>
              </a:spcBef>
              <a:spcAft>
                <a:spcPts val="0"/>
              </a:spcAft>
              <a:buSzPts val="1035"/>
              <a:buNone/>
              <a:defRPr sz="900"/>
            </a:lvl7pPr>
            <a:lvl8pPr marL="3657600" lvl="7" indent="-228600" algn="l">
              <a:lnSpc>
                <a:spcPct val="100000"/>
              </a:lnSpc>
              <a:spcBef>
                <a:spcPts val="600"/>
              </a:spcBef>
              <a:spcAft>
                <a:spcPts val="0"/>
              </a:spcAft>
              <a:buSzPts val="1035"/>
              <a:buNone/>
              <a:defRPr sz="900"/>
            </a:lvl8pPr>
            <a:lvl9pPr marL="4114800" lvl="8" indent="-228600" algn="l">
              <a:lnSpc>
                <a:spcPct val="100000"/>
              </a:lnSpc>
              <a:spcBef>
                <a:spcPts val="600"/>
              </a:spcBef>
              <a:spcAft>
                <a:spcPts val="600"/>
              </a:spcAft>
              <a:buSzPts val="1035"/>
              <a:buNone/>
              <a:defRPr sz="900"/>
            </a:lvl9pPr>
          </a:lstStyle>
          <a:p>
            <a:endParaRPr/>
          </a:p>
        </p:txBody>
      </p:sp>
      <p:sp>
        <p:nvSpPr>
          <p:cNvPr id="385" name="Google Shape;385;p38"/>
          <p:cNvSpPr txBox="1">
            <a:spLocks noGrp="1"/>
          </p:cNvSpPr>
          <p:nvPr>
            <p:ph type="dt" idx="10"/>
          </p:nvPr>
        </p:nvSpPr>
        <p:spPr>
          <a:xfrm>
            <a:off x="8677501" y="5969000"/>
            <a:ext cx="1600200" cy="2793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6" name="Google Shape;386;p38"/>
          <p:cNvSpPr txBox="1">
            <a:spLocks noGrp="1"/>
          </p:cNvSpPr>
          <p:nvPr>
            <p:ph type="ftr" idx="11"/>
          </p:nvPr>
        </p:nvSpPr>
        <p:spPr>
          <a:xfrm>
            <a:off x="1295401" y="5969000"/>
            <a:ext cx="7305900" cy="2793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7" name="Google Shape;387;p38"/>
          <p:cNvSpPr txBox="1">
            <a:spLocks noGrp="1"/>
          </p:cNvSpPr>
          <p:nvPr>
            <p:ph type="sldNum" idx="12"/>
          </p:nvPr>
        </p:nvSpPr>
        <p:spPr>
          <a:xfrm>
            <a:off x="10353901" y="5969000"/>
            <a:ext cx="542700" cy="2793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Panoramic Picture with Caption">
  <p:cSld name="Panoramic Picture with Caption">
    <p:spTree>
      <p:nvGrpSpPr>
        <p:cNvPr id="1" name="Shape 388"/>
        <p:cNvGrpSpPr/>
        <p:nvPr/>
      </p:nvGrpSpPr>
      <p:grpSpPr>
        <a:xfrm>
          <a:off x="0" y="0"/>
          <a:ext cx="0" cy="0"/>
          <a:chOff x="0" y="0"/>
          <a:chExt cx="0" cy="0"/>
        </a:xfrm>
      </p:grpSpPr>
      <p:sp>
        <p:nvSpPr>
          <p:cNvPr id="389" name="Google Shape;389;p39"/>
          <p:cNvSpPr txBox="1">
            <a:spLocks noGrp="1"/>
          </p:cNvSpPr>
          <p:nvPr>
            <p:ph type="title"/>
          </p:nvPr>
        </p:nvSpPr>
        <p:spPr>
          <a:xfrm>
            <a:off x="1295401" y="4815415"/>
            <a:ext cx="9609600" cy="566700"/>
          </a:xfrm>
          <a:prstGeom prst="rect">
            <a:avLst/>
          </a:prstGeom>
          <a:noFill/>
          <a:ln>
            <a:noFill/>
          </a:ln>
        </p:spPr>
        <p:txBody>
          <a:bodyPr spcFirstLastPara="1" wrap="square" lIns="91425" tIns="45700" rIns="91425" bIns="45700" anchor="b" anchorCtr="0">
            <a:noAutofit/>
          </a:bodyPr>
          <a:lstStyle>
            <a:lvl1pPr lvl="0" algn="ctr">
              <a:lnSpc>
                <a:spcPct val="100000"/>
              </a:lnSpc>
              <a:spcBef>
                <a:spcPts val="0"/>
              </a:spcBef>
              <a:spcAft>
                <a:spcPts val="0"/>
              </a:spcAft>
              <a:buClr>
                <a:srgbClr val="262626"/>
              </a:buClr>
              <a:buSzPts val="2400"/>
              <a:buFont typeface="Garamond"/>
              <a:buNone/>
              <a:defRPr sz="24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0" name="Google Shape;390;p39"/>
          <p:cNvSpPr>
            <a:spLocks noGrp="1"/>
          </p:cNvSpPr>
          <p:nvPr>
            <p:ph type="pic" idx="2"/>
          </p:nvPr>
        </p:nvSpPr>
        <p:spPr>
          <a:xfrm>
            <a:off x="1041427" y="1041399"/>
            <a:ext cx="10106100" cy="3336000"/>
          </a:xfrm>
          <a:prstGeom prst="roundRect">
            <a:avLst>
              <a:gd name="adj" fmla="val 0"/>
            </a:avLst>
          </a:prstGeom>
          <a:noFill/>
          <a:ln w="57150" cap="flat" cmpd="thickThin">
            <a:solidFill>
              <a:srgbClr val="7F7F7F"/>
            </a:solidFill>
            <a:prstDash val="solid"/>
            <a:miter lim="800000"/>
            <a:headEnd type="none" w="sm" len="sm"/>
            <a:tailEnd type="none" w="sm" len="sm"/>
          </a:ln>
        </p:spPr>
      </p:sp>
      <p:sp>
        <p:nvSpPr>
          <p:cNvPr id="391" name="Google Shape;391;p39"/>
          <p:cNvSpPr txBox="1">
            <a:spLocks noGrp="1"/>
          </p:cNvSpPr>
          <p:nvPr>
            <p:ph type="body" idx="1"/>
          </p:nvPr>
        </p:nvSpPr>
        <p:spPr>
          <a:xfrm>
            <a:off x="1295401" y="5382153"/>
            <a:ext cx="9609600" cy="493800"/>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280"/>
              </a:spcBef>
              <a:spcAft>
                <a:spcPts val="0"/>
              </a:spcAft>
              <a:buSzPts val="1610"/>
              <a:buNone/>
              <a:defRPr sz="1400"/>
            </a:lvl1pPr>
            <a:lvl2pPr marL="914400" lvl="1" indent="-228600" algn="l">
              <a:lnSpc>
                <a:spcPct val="100000"/>
              </a:lnSpc>
              <a:spcBef>
                <a:spcPts val="600"/>
              </a:spcBef>
              <a:spcAft>
                <a:spcPts val="0"/>
              </a:spcAft>
              <a:buSzPts val="1380"/>
              <a:buNone/>
              <a:defRPr sz="1200"/>
            </a:lvl2pPr>
            <a:lvl3pPr marL="1371600" lvl="2" indent="-228600" algn="l">
              <a:lnSpc>
                <a:spcPct val="100000"/>
              </a:lnSpc>
              <a:spcBef>
                <a:spcPts val="600"/>
              </a:spcBef>
              <a:spcAft>
                <a:spcPts val="0"/>
              </a:spcAft>
              <a:buSzPts val="1150"/>
              <a:buNone/>
              <a:defRPr sz="1000"/>
            </a:lvl3pPr>
            <a:lvl4pPr marL="1828800" lvl="3" indent="-228600" algn="l">
              <a:lnSpc>
                <a:spcPct val="100000"/>
              </a:lnSpc>
              <a:spcBef>
                <a:spcPts val="600"/>
              </a:spcBef>
              <a:spcAft>
                <a:spcPts val="0"/>
              </a:spcAft>
              <a:buSzPts val="1035"/>
              <a:buNone/>
              <a:defRPr sz="900"/>
            </a:lvl4pPr>
            <a:lvl5pPr marL="2286000" lvl="4" indent="-228600" algn="l">
              <a:lnSpc>
                <a:spcPct val="100000"/>
              </a:lnSpc>
              <a:spcBef>
                <a:spcPts val="600"/>
              </a:spcBef>
              <a:spcAft>
                <a:spcPts val="0"/>
              </a:spcAft>
              <a:buSzPts val="1035"/>
              <a:buNone/>
              <a:defRPr sz="900"/>
            </a:lvl5pPr>
            <a:lvl6pPr marL="2743200" lvl="5" indent="-228600" algn="l">
              <a:lnSpc>
                <a:spcPct val="100000"/>
              </a:lnSpc>
              <a:spcBef>
                <a:spcPts val="600"/>
              </a:spcBef>
              <a:spcAft>
                <a:spcPts val="0"/>
              </a:spcAft>
              <a:buSzPts val="1035"/>
              <a:buNone/>
              <a:defRPr sz="900"/>
            </a:lvl6pPr>
            <a:lvl7pPr marL="3200400" lvl="6" indent="-228600" algn="l">
              <a:lnSpc>
                <a:spcPct val="100000"/>
              </a:lnSpc>
              <a:spcBef>
                <a:spcPts val="600"/>
              </a:spcBef>
              <a:spcAft>
                <a:spcPts val="0"/>
              </a:spcAft>
              <a:buSzPts val="1035"/>
              <a:buNone/>
              <a:defRPr sz="900"/>
            </a:lvl7pPr>
            <a:lvl8pPr marL="3657600" lvl="7" indent="-228600" algn="l">
              <a:lnSpc>
                <a:spcPct val="100000"/>
              </a:lnSpc>
              <a:spcBef>
                <a:spcPts val="600"/>
              </a:spcBef>
              <a:spcAft>
                <a:spcPts val="0"/>
              </a:spcAft>
              <a:buSzPts val="1035"/>
              <a:buNone/>
              <a:defRPr sz="900"/>
            </a:lvl8pPr>
            <a:lvl9pPr marL="4114800" lvl="8" indent="-228600" algn="l">
              <a:lnSpc>
                <a:spcPct val="100000"/>
              </a:lnSpc>
              <a:spcBef>
                <a:spcPts val="600"/>
              </a:spcBef>
              <a:spcAft>
                <a:spcPts val="600"/>
              </a:spcAft>
              <a:buSzPts val="1035"/>
              <a:buNone/>
              <a:defRPr sz="900"/>
            </a:lvl9pPr>
          </a:lstStyle>
          <a:p>
            <a:endParaRPr/>
          </a:p>
        </p:txBody>
      </p:sp>
      <p:sp>
        <p:nvSpPr>
          <p:cNvPr id="392" name="Google Shape;392;p39"/>
          <p:cNvSpPr txBox="1">
            <a:spLocks noGrp="1"/>
          </p:cNvSpPr>
          <p:nvPr>
            <p:ph type="dt" idx="10"/>
          </p:nvPr>
        </p:nvSpPr>
        <p:spPr>
          <a:xfrm>
            <a:off x="8677501" y="5969000"/>
            <a:ext cx="1600200" cy="2793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3" name="Google Shape;393;p39"/>
          <p:cNvSpPr txBox="1">
            <a:spLocks noGrp="1"/>
          </p:cNvSpPr>
          <p:nvPr>
            <p:ph type="ftr" idx="11"/>
          </p:nvPr>
        </p:nvSpPr>
        <p:spPr>
          <a:xfrm>
            <a:off x="1295401" y="5969000"/>
            <a:ext cx="7305900" cy="2793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4" name="Google Shape;394;p39"/>
          <p:cNvSpPr txBox="1">
            <a:spLocks noGrp="1"/>
          </p:cNvSpPr>
          <p:nvPr>
            <p:ph type="sldNum" idx="12"/>
          </p:nvPr>
        </p:nvSpPr>
        <p:spPr>
          <a:xfrm>
            <a:off x="10353901" y="5969000"/>
            <a:ext cx="542700" cy="2793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395"/>
        <p:cNvGrpSpPr/>
        <p:nvPr/>
      </p:nvGrpSpPr>
      <p:grpSpPr>
        <a:xfrm>
          <a:off x="0" y="0"/>
          <a:ext cx="0" cy="0"/>
          <a:chOff x="0" y="0"/>
          <a:chExt cx="0" cy="0"/>
        </a:xfrm>
      </p:grpSpPr>
      <p:sp>
        <p:nvSpPr>
          <p:cNvPr id="396" name="Google Shape;396;p40"/>
          <p:cNvSpPr txBox="1">
            <a:spLocks noGrp="1"/>
          </p:cNvSpPr>
          <p:nvPr>
            <p:ph type="title"/>
          </p:nvPr>
        </p:nvSpPr>
        <p:spPr>
          <a:xfrm>
            <a:off x="1303868" y="982132"/>
            <a:ext cx="9592800" cy="2955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262626"/>
              </a:buClr>
              <a:buSzPts val="3200"/>
              <a:buFont typeface="Garamond"/>
              <a:buNone/>
              <a:defRPr sz="32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7" name="Google Shape;397;p40"/>
          <p:cNvSpPr txBox="1">
            <a:spLocks noGrp="1"/>
          </p:cNvSpPr>
          <p:nvPr>
            <p:ph type="body" idx="1"/>
          </p:nvPr>
        </p:nvSpPr>
        <p:spPr>
          <a:xfrm>
            <a:off x="1303868" y="4343399"/>
            <a:ext cx="9592800" cy="1532400"/>
          </a:xfrm>
          <a:prstGeom prst="rect">
            <a:avLst/>
          </a:prstGeom>
          <a:noFill/>
          <a:ln>
            <a:noFill/>
          </a:ln>
        </p:spPr>
        <p:txBody>
          <a:bodyPr spcFirstLastPara="1" wrap="square" lIns="91425" tIns="45700" rIns="91425" bIns="45700" anchor="ctr" anchorCtr="0">
            <a:noAutofit/>
          </a:bodyPr>
          <a:lstStyle>
            <a:lvl1pPr marL="457200" lvl="0" indent="-228600" algn="ctr">
              <a:lnSpc>
                <a:spcPct val="100000"/>
              </a:lnSpc>
              <a:spcBef>
                <a:spcPts val="400"/>
              </a:spcBef>
              <a:spcAft>
                <a:spcPts val="0"/>
              </a:spcAft>
              <a:buSzPts val="2300"/>
              <a:buNone/>
              <a:defRPr sz="2000">
                <a:solidFill>
                  <a:schemeClr val="dk1"/>
                </a:solidFill>
              </a:defRPr>
            </a:lvl1pPr>
            <a:lvl2pPr marL="914400" lvl="1" indent="-228600" algn="l">
              <a:lnSpc>
                <a:spcPct val="100000"/>
              </a:lnSpc>
              <a:spcBef>
                <a:spcPts val="600"/>
              </a:spcBef>
              <a:spcAft>
                <a:spcPts val="0"/>
              </a:spcAft>
              <a:buSzPts val="2070"/>
              <a:buNone/>
              <a:defRPr sz="1800">
                <a:solidFill>
                  <a:srgbClr val="888888"/>
                </a:solidFill>
              </a:defRPr>
            </a:lvl2pPr>
            <a:lvl3pPr marL="1371600" lvl="2" indent="-228600" algn="l">
              <a:lnSpc>
                <a:spcPct val="100000"/>
              </a:lnSpc>
              <a:spcBef>
                <a:spcPts val="600"/>
              </a:spcBef>
              <a:spcAft>
                <a:spcPts val="0"/>
              </a:spcAft>
              <a:buSzPts val="1840"/>
              <a:buNone/>
              <a:defRPr sz="1600">
                <a:solidFill>
                  <a:srgbClr val="888888"/>
                </a:solidFill>
              </a:defRPr>
            </a:lvl3pPr>
            <a:lvl4pPr marL="1828800" lvl="3" indent="-228600" algn="l">
              <a:lnSpc>
                <a:spcPct val="100000"/>
              </a:lnSpc>
              <a:spcBef>
                <a:spcPts val="600"/>
              </a:spcBef>
              <a:spcAft>
                <a:spcPts val="0"/>
              </a:spcAft>
              <a:buSzPts val="1610"/>
              <a:buNone/>
              <a:defRPr sz="1400">
                <a:solidFill>
                  <a:srgbClr val="888888"/>
                </a:solidFill>
              </a:defRPr>
            </a:lvl4pPr>
            <a:lvl5pPr marL="2286000" lvl="4" indent="-228600" algn="l">
              <a:lnSpc>
                <a:spcPct val="100000"/>
              </a:lnSpc>
              <a:spcBef>
                <a:spcPts val="600"/>
              </a:spcBef>
              <a:spcAft>
                <a:spcPts val="0"/>
              </a:spcAft>
              <a:buSzPts val="1610"/>
              <a:buNone/>
              <a:defRPr sz="1400">
                <a:solidFill>
                  <a:srgbClr val="888888"/>
                </a:solidFill>
              </a:defRPr>
            </a:lvl5pPr>
            <a:lvl6pPr marL="2743200" lvl="5" indent="-228600" algn="l">
              <a:lnSpc>
                <a:spcPct val="100000"/>
              </a:lnSpc>
              <a:spcBef>
                <a:spcPts val="600"/>
              </a:spcBef>
              <a:spcAft>
                <a:spcPts val="0"/>
              </a:spcAft>
              <a:buSzPts val="1610"/>
              <a:buNone/>
              <a:defRPr sz="1400">
                <a:solidFill>
                  <a:srgbClr val="888888"/>
                </a:solidFill>
              </a:defRPr>
            </a:lvl6pPr>
            <a:lvl7pPr marL="3200400" lvl="6" indent="-228600" algn="l">
              <a:lnSpc>
                <a:spcPct val="100000"/>
              </a:lnSpc>
              <a:spcBef>
                <a:spcPts val="600"/>
              </a:spcBef>
              <a:spcAft>
                <a:spcPts val="0"/>
              </a:spcAft>
              <a:buSzPts val="1610"/>
              <a:buNone/>
              <a:defRPr sz="1400">
                <a:solidFill>
                  <a:srgbClr val="888888"/>
                </a:solidFill>
              </a:defRPr>
            </a:lvl7pPr>
            <a:lvl8pPr marL="3657600" lvl="7" indent="-228600" algn="l">
              <a:lnSpc>
                <a:spcPct val="100000"/>
              </a:lnSpc>
              <a:spcBef>
                <a:spcPts val="600"/>
              </a:spcBef>
              <a:spcAft>
                <a:spcPts val="0"/>
              </a:spcAft>
              <a:buSzPts val="1610"/>
              <a:buNone/>
              <a:defRPr sz="1400">
                <a:solidFill>
                  <a:srgbClr val="888888"/>
                </a:solidFill>
              </a:defRPr>
            </a:lvl8pPr>
            <a:lvl9pPr marL="4114800" lvl="8" indent="-228600" algn="l">
              <a:lnSpc>
                <a:spcPct val="100000"/>
              </a:lnSpc>
              <a:spcBef>
                <a:spcPts val="600"/>
              </a:spcBef>
              <a:spcAft>
                <a:spcPts val="600"/>
              </a:spcAft>
              <a:buSzPts val="1610"/>
              <a:buNone/>
              <a:defRPr sz="1400">
                <a:solidFill>
                  <a:srgbClr val="888888"/>
                </a:solidFill>
              </a:defRPr>
            </a:lvl9pPr>
          </a:lstStyle>
          <a:p>
            <a:endParaRPr/>
          </a:p>
        </p:txBody>
      </p:sp>
      <p:sp>
        <p:nvSpPr>
          <p:cNvPr id="398" name="Google Shape;398;p40"/>
          <p:cNvSpPr txBox="1">
            <a:spLocks noGrp="1"/>
          </p:cNvSpPr>
          <p:nvPr>
            <p:ph type="dt" idx="10"/>
          </p:nvPr>
        </p:nvSpPr>
        <p:spPr>
          <a:xfrm>
            <a:off x="8677501" y="5969000"/>
            <a:ext cx="1600200" cy="2793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9" name="Google Shape;399;p40"/>
          <p:cNvSpPr txBox="1">
            <a:spLocks noGrp="1"/>
          </p:cNvSpPr>
          <p:nvPr>
            <p:ph type="ftr" idx="11"/>
          </p:nvPr>
        </p:nvSpPr>
        <p:spPr>
          <a:xfrm>
            <a:off x="1295401" y="5969000"/>
            <a:ext cx="7305900" cy="2793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0" name="Google Shape;400;p40"/>
          <p:cNvSpPr txBox="1">
            <a:spLocks noGrp="1"/>
          </p:cNvSpPr>
          <p:nvPr>
            <p:ph type="sldNum" idx="12"/>
          </p:nvPr>
        </p:nvSpPr>
        <p:spPr>
          <a:xfrm>
            <a:off x="10353901" y="5969000"/>
            <a:ext cx="542700" cy="2793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cxnSp>
        <p:nvCxnSpPr>
          <p:cNvPr id="401" name="Google Shape;401;p40"/>
          <p:cNvCxnSpPr/>
          <p:nvPr/>
        </p:nvCxnSpPr>
        <p:spPr>
          <a:xfrm>
            <a:off x="1396169" y="4140199"/>
            <a:ext cx="9407400"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402"/>
        <p:cNvGrpSpPr/>
        <p:nvPr/>
      </p:nvGrpSpPr>
      <p:grpSpPr>
        <a:xfrm>
          <a:off x="0" y="0"/>
          <a:ext cx="0" cy="0"/>
          <a:chOff x="0" y="0"/>
          <a:chExt cx="0" cy="0"/>
        </a:xfrm>
      </p:grpSpPr>
      <p:sp>
        <p:nvSpPr>
          <p:cNvPr id="403" name="Google Shape;403;p41"/>
          <p:cNvSpPr txBox="1">
            <a:spLocks noGrp="1"/>
          </p:cNvSpPr>
          <p:nvPr>
            <p:ph type="title"/>
          </p:nvPr>
        </p:nvSpPr>
        <p:spPr>
          <a:xfrm>
            <a:off x="1446213" y="982132"/>
            <a:ext cx="9296400" cy="23706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3200"/>
              <a:buFont typeface="Garamond"/>
              <a:buNone/>
              <a:defRPr sz="3200" b="0" cap="none">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4" name="Google Shape;404;p41"/>
          <p:cNvSpPr txBox="1">
            <a:spLocks noGrp="1"/>
          </p:cNvSpPr>
          <p:nvPr>
            <p:ph type="body" idx="1"/>
          </p:nvPr>
        </p:nvSpPr>
        <p:spPr>
          <a:xfrm>
            <a:off x="1674812" y="3352800"/>
            <a:ext cx="8839200" cy="584100"/>
          </a:xfrm>
          <a:prstGeom prst="rect">
            <a:avLst/>
          </a:prstGeom>
          <a:noFill/>
          <a:ln>
            <a:noFill/>
          </a:ln>
        </p:spPr>
        <p:txBody>
          <a:bodyPr spcFirstLastPara="1" wrap="square" lIns="91425" tIns="45700" rIns="91425" bIns="45700" anchor="ctr" anchorCtr="0">
            <a:noAutofit/>
          </a:bodyPr>
          <a:lstStyle>
            <a:lvl1pPr marL="457200" lvl="0" indent="-228600" algn="r">
              <a:lnSpc>
                <a:spcPct val="100000"/>
              </a:lnSpc>
              <a:spcBef>
                <a:spcPts val="400"/>
              </a:spcBef>
              <a:spcAft>
                <a:spcPts val="0"/>
              </a:spcAft>
              <a:buSzPts val="2300"/>
              <a:buFont typeface="Garamond"/>
              <a:buNone/>
              <a:defRPr sz="2000"/>
            </a:lvl1pPr>
            <a:lvl2pPr marL="914400" lvl="1" indent="-228600" algn="l">
              <a:lnSpc>
                <a:spcPct val="100000"/>
              </a:lnSpc>
              <a:spcBef>
                <a:spcPts val="600"/>
              </a:spcBef>
              <a:spcAft>
                <a:spcPts val="0"/>
              </a:spcAft>
              <a:buSzPts val="2300"/>
              <a:buFont typeface="Garamond"/>
              <a:buNone/>
              <a:defRPr/>
            </a:lvl2pPr>
            <a:lvl3pPr marL="1371600" lvl="2" indent="-228600" algn="l">
              <a:lnSpc>
                <a:spcPct val="100000"/>
              </a:lnSpc>
              <a:spcBef>
                <a:spcPts val="600"/>
              </a:spcBef>
              <a:spcAft>
                <a:spcPts val="0"/>
              </a:spcAft>
              <a:buSzPts val="2070"/>
              <a:buFont typeface="Garamond"/>
              <a:buNone/>
              <a:defRPr/>
            </a:lvl3pPr>
            <a:lvl4pPr marL="1828800" lvl="3" indent="-228600" algn="l">
              <a:lnSpc>
                <a:spcPct val="100000"/>
              </a:lnSpc>
              <a:spcBef>
                <a:spcPts val="600"/>
              </a:spcBef>
              <a:spcAft>
                <a:spcPts val="0"/>
              </a:spcAft>
              <a:buSzPts val="1840"/>
              <a:buFont typeface="Garamond"/>
              <a:buNone/>
              <a:defRPr/>
            </a:lvl4pPr>
            <a:lvl5pPr marL="2286000" lvl="4" indent="-228600" algn="l">
              <a:lnSpc>
                <a:spcPct val="100000"/>
              </a:lnSpc>
              <a:spcBef>
                <a:spcPts val="600"/>
              </a:spcBef>
              <a:spcAft>
                <a:spcPts val="0"/>
              </a:spcAft>
              <a:buSzPts val="1610"/>
              <a:buFont typeface="Garamond"/>
              <a:buNone/>
              <a:defRPr/>
            </a:lvl5pPr>
            <a:lvl6pPr marL="2743200" lvl="5" indent="-360045" algn="l">
              <a:lnSpc>
                <a:spcPct val="100000"/>
              </a:lnSpc>
              <a:spcBef>
                <a:spcPts val="600"/>
              </a:spcBef>
              <a:spcAft>
                <a:spcPts val="0"/>
              </a:spcAft>
              <a:buSzPts val="2070"/>
              <a:buChar char="•"/>
              <a:defRPr/>
            </a:lvl6pPr>
            <a:lvl7pPr marL="3200400" lvl="6" indent="-360045" algn="l">
              <a:lnSpc>
                <a:spcPct val="100000"/>
              </a:lnSpc>
              <a:spcBef>
                <a:spcPts val="600"/>
              </a:spcBef>
              <a:spcAft>
                <a:spcPts val="0"/>
              </a:spcAft>
              <a:buSzPts val="2070"/>
              <a:buChar char="•"/>
              <a:defRPr/>
            </a:lvl7pPr>
            <a:lvl8pPr marL="3657600" lvl="7" indent="-360045" algn="l">
              <a:lnSpc>
                <a:spcPct val="100000"/>
              </a:lnSpc>
              <a:spcBef>
                <a:spcPts val="600"/>
              </a:spcBef>
              <a:spcAft>
                <a:spcPts val="0"/>
              </a:spcAft>
              <a:buSzPts val="2070"/>
              <a:buChar char="•"/>
              <a:defRPr/>
            </a:lvl8pPr>
            <a:lvl9pPr marL="4114800" lvl="8" indent="-360045" algn="l">
              <a:lnSpc>
                <a:spcPct val="100000"/>
              </a:lnSpc>
              <a:spcBef>
                <a:spcPts val="600"/>
              </a:spcBef>
              <a:spcAft>
                <a:spcPts val="600"/>
              </a:spcAft>
              <a:buSzPts val="2070"/>
              <a:buChar char="•"/>
              <a:defRPr/>
            </a:lvl9pPr>
          </a:lstStyle>
          <a:p>
            <a:endParaRPr/>
          </a:p>
        </p:txBody>
      </p:sp>
      <p:sp>
        <p:nvSpPr>
          <p:cNvPr id="405" name="Google Shape;405;p41"/>
          <p:cNvSpPr txBox="1">
            <a:spLocks noGrp="1"/>
          </p:cNvSpPr>
          <p:nvPr>
            <p:ph type="body" idx="2"/>
          </p:nvPr>
        </p:nvSpPr>
        <p:spPr>
          <a:xfrm>
            <a:off x="1295401" y="4343399"/>
            <a:ext cx="9609600" cy="1532400"/>
          </a:xfrm>
          <a:prstGeom prst="rect">
            <a:avLst/>
          </a:prstGeom>
          <a:noFill/>
          <a:ln>
            <a:noFill/>
          </a:ln>
        </p:spPr>
        <p:txBody>
          <a:bodyPr spcFirstLastPara="1" wrap="square" lIns="91425" tIns="45700" rIns="91425" bIns="45700" anchor="ctr" anchorCtr="0">
            <a:noAutofit/>
          </a:bodyPr>
          <a:lstStyle>
            <a:lvl1pPr marL="457200" lvl="0" indent="-228600" algn="ctr">
              <a:lnSpc>
                <a:spcPct val="100000"/>
              </a:lnSpc>
              <a:spcBef>
                <a:spcPts val="400"/>
              </a:spcBef>
              <a:spcAft>
                <a:spcPts val="0"/>
              </a:spcAft>
              <a:buSzPts val="2300"/>
              <a:buNone/>
              <a:defRPr sz="2000">
                <a:solidFill>
                  <a:schemeClr val="dk1"/>
                </a:solidFill>
              </a:defRPr>
            </a:lvl1pPr>
            <a:lvl2pPr marL="914400" lvl="1" indent="-228600" algn="l">
              <a:lnSpc>
                <a:spcPct val="100000"/>
              </a:lnSpc>
              <a:spcBef>
                <a:spcPts val="600"/>
              </a:spcBef>
              <a:spcAft>
                <a:spcPts val="0"/>
              </a:spcAft>
              <a:buSzPts val="2070"/>
              <a:buNone/>
              <a:defRPr sz="1800">
                <a:solidFill>
                  <a:srgbClr val="888888"/>
                </a:solidFill>
              </a:defRPr>
            </a:lvl2pPr>
            <a:lvl3pPr marL="1371600" lvl="2" indent="-228600" algn="l">
              <a:lnSpc>
                <a:spcPct val="100000"/>
              </a:lnSpc>
              <a:spcBef>
                <a:spcPts val="600"/>
              </a:spcBef>
              <a:spcAft>
                <a:spcPts val="0"/>
              </a:spcAft>
              <a:buSzPts val="1840"/>
              <a:buNone/>
              <a:defRPr sz="1600">
                <a:solidFill>
                  <a:srgbClr val="888888"/>
                </a:solidFill>
              </a:defRPr>
            </a:lvl3pPr>
            <a:lvl4pPr marL="1828800" lvl="3" indent="-228600" algn="l">
              <a:lnSpc>
                <a:spcPct val="100000"/>
              </a:lnSpc>
              <a:spcBef>
                <a:spcPts val="600"/>
              </a:spcBef>
              <a:spcAft>
                <a:spcPts val="0"/>
              </a:spcAft>
              <a:buSzPts val="1610"/>
              <a:buNone/>
              <a:defRPr sz="1400">
                <a:solidFill>
                  <a:srgbClr val="888888"/>
                </a:solidFill>
              </a:defRPr>
            </a:lvl4pPr>
            <a:lvl5pPr marL="2286000" lvl="4" indent="-228600" algn="l">
              <a:lnSpc>
                <a:spcPct val="100000"/>
              </a:lnSpc>
              <a:spcBef>
                <a:spcPts val="600"/>
              </a:spcBef>
              <a:spcAft>
                <a:spcPts val="0"/>
              </a:spcAft>
              <a:buSzPts val="1610"/>
              <a:buNone/>
              <a:defRPr sz="1400">
                <a:solidFill>
                  <a:srgbClr val="888888"/>
                </a:solidFill>
              </a:defRPr>
            </a:lvl5pPr>
            <a:lvl6pPr marL="2743200" lvl="5" indent="-228600" algn="l">
              <a:lnSpc>
                <a:spcPct val="100000"/>
              </a:lnSpc>
              <a:spcBef>
                <a:spcPts val="600"/>
              </a:spcBef>
              <a:spcAft>
                <a:spcPts val="0"/>
              </a:spcAft>
              <a:buSzPts val="1610"/>
              <a:buNone/>
              <a:defRPr sz="1400">
                <a:solidFill>
                  <a:srgbClr val="888888"/>
                </a:solidFill>
              </a:defRPr>
            </a:lvl6pPr>
            <a:lvl7pPr marL="3200400" lvl="6" indent="-228600" algn="l">
              <a:lnSpc>
                <a:spcPct val="100000"/>
              </a:lnSpc>
              <a:spcBef>
                <a:spcPts val="600"/>
              </a:spcBef>
              <a:spcAft>
                <a:spcPts val="0"/>
              </a:spcAft>
              <a:buSzPts val="1610"/>
              <a:buNone/>
              <a:defRPr sz="1400">
                <a:solidFill>
                  <a:srgbClr val="888888"/>
                </a:solidFill>
              </a:defRPr>
            </a:lvl7pPr>
            <a:lvl8pPr marL="3657600" lvl="7" indent="-228600" algn="l">
              <a:lnSpc>
                <a:spcPct val="100000"/>
              </a:lnSpc>
              <a:spcBef>
                <a:spcPts val="600"/>
              </a:spcBef>
              <a:spcAft>
                <a:spcPts val="0"/>
              </a:spcAft>
              <a:buSzPts val="1610"/>
              <a:buNone/>
              <a:defRPr sz="1400">
                <a:solidFill>
                  <a:srgbClr val="888888"/>
                </a:solidFill>
              </a:defRPr>
            </a:lvl8pPr>
            <a:lvl9pPr marL="4114800" lvl="8" indent="-228600" algn="l">
              <a:lnSpc>
                <a:spcPct val="100000"/>
              </a:lnSpc>
              <a:spcBef>
                <a:spcPts val="600"/>
              </a:spcBef>
              <a:spcAft>
                <a:spcPts val="600"/>
              </a:spcAft>
              <a:buSzPts val="1610"/>
              <a:buNone/>
              <a:defRPr sz="1400">
                <a:solidFill>
                  <a:srgbClr val="888888"/>
                </a:solidFill>
              </a:defRPr>
            </a:lvl9pPr>
          </a:lstStyle>
          <a:p>
            <a:endParaRPr/>
          </a:p>
        </p:txBody>
      </p:sp>
      <p:sp>
        <p:nvSpPr>
          <p:cNvPr id="406" name="Google Shape;406;p41"/>
          <p:cNvSpPr txBox="1">
            <a:spLocks noGrp="1"/>
          </p:cNvSpPr>
          <p:nvPr>
            <p:ph type="dt" idx="10"/>
          </p:nvPr>
        </p:nvSpPr>
        <p:spPr>
          <a:xfrm>
            <a:off x="8677501" y="5969000"/>
            <a:ext cx="1600200" cy="2793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7" name="Google Shape;407;p41"/>
          <p:cNvSpPr txBox="1">
            <a:spLocks noGrp="1"/>
          </p:cNvSpPr>
          <p:nvPr>
            <p:ph type="ftr" idx="11"/>
          </p:nvPr>
        </p:nvSpPr>
        <p:spPr>
          <a:xfrm>
            <a:off x="1295401" y="5969000"/>
            <a:ext cx="7305900" cy="2793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8" name="Google Shape;408;p41"/>
          <p:cNvSpPr txBox="1">
            <a:spLocks noGrp="1"/>
          </p:cNvSpPr>
          <p:nvPr>
            <p:ph type="sldNum" idx="12"/>
          </p:nvPr>
        </p:nvSpPr>
        <p:spPr>
          <a:xfrm>
            <a:off x="10353901" y="5969000"/>
            <a:ext cx="542700" cy="2793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sp>
        <p:nvSpPr>
          <p:cNvPr id="409" name="Google Shape;409;p41"/>
          <p:cNvSpPr txBox="1"/>
          <p:nvPr/>
        </p:nvSpPr>
        <p:spPr>
          <a:xfrm>
            <a:off x="862013" y="879961"/>
            <a:ext cx="609600" cy="5847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0"/>
              <a:buFont typeface="Arial"/>
              <a:buNone/>
            </a:pPr>
            <a:r>
              <a:rPr lang="en-US" sz="8000" b="0" i="0" u="none" strike="noStrike" cap="none">
                <a:solidFill>
                  <a:schemeClr val="dk1"/>
                </a:solidFill>
                <a:latin typeface="Garamond"/>
                <a:ea typeface="Garamond"/>
                <a:cs typeface="Garamond"/>
                <a:sym typeface="Garamond"/>
              </a:rPr>
              <a:t>“</a:t>
            </a:r>
            <a:endParaRPr sz="1400" b="0" i="0" u="none" strike="noStrike" cap="none">
              <a:solidFill>
                <a:srgbClr val="000000"/>
              </a:solidFill>
              <a:latin typeface="Arial"/>
              <a:ea typeface="Arial"/>
              <a:cs typeface="Arial"/>
              <a:sym typeface="Arial"/>
            </a:endParaRPr>
          </a:p>
        </p:txBody>
      </p:sp>
      <p:sp>
        <p:nvSpPr>
          <p:cNvPr id="410" name="Google Shape;410;p41"/>
          <p:cNvSpPr txBox="1"/>
          <p:nvPr/>
        </p:nvSpPr>
        <p:spPr>
          <a:xfrm>
            <a:off x="10600267" y="2827870"/>
            <a:ext cx="609600" cy="5847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8000"/>
              <a:buFont typeface="Arial"/>
              <a:buNone/>
            </a:pPr>
            <a:r>
              <a:rPr lang="en-US" sz="8000" b="0" i="0" u="none" strike="noStrike" cap="none">
                <a:solidFill>
                  <a:schemeClr val="dk1"/>
                </a:solidFill>
                <a:latin typeface="Garamond"/>
                <a:ea typeface="Garamond"/>
                <a:cs typeface="Garamond"/>
                <a:sym typeface="Garamond"/>
              </a:rPr>
              <a:t>”</a:t>
            </a:r>
            <a:endParaRPr sz="1400" b="0" i="0" u="none" strike="noStrike" cap="none">
              <a:solidFill>
                <a:srgbClr val="000000"/>
              </a:solidFill>
              <a:latin typeface="Arial"/>
              <a:ea typeface="Arial"/>
              <a:cs typeface="Arial"/>
              <a:sym typeface="Arial"/>
            </a:endParaRPr>
          </a:p>
        </p:txBody>
      </p:sp>
      <p:cxnSp>
        <p:nvCxnSpPr>
          <p:cNvPr id="411" name="Google Shape;411;p41"/>
          <p:cNvCxnSpPr/>
          <p:nvPr/>
        </p:nvCxnSpPr>
        <p:spPr>
          <a:xfrm>
            <a:off x="1396169" y="4140199"/>
            <a:ext cx="9407400"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412"/>
        <p:cNvGrpSpPr/>
        <p:nvPr/>
      </p:nvGrpSpPr>
      <p:grpSpPr>
        <a:xfrm>
          <a:off x="0" y="0"/>
          <a:ext cx="0" cy="0"/>
          <a:chOff x="0" y="0"/>
          <a:chExt cx="0" cy="0"/>
        </a:xfrm>
      </p:grpSpPr>
      <p:sp>
        <p:nvSpPr>
          <p:cNvPr id="413" name="Google Shape;413;p42"/>
          <p:cNvSpPr txBox="1">
            <a:spLocks noGrp="1"/>
          </p:cNvSpPr>
          <p:nvPr>
            <p:ph type="title"/>
          </p:nvPr>
        </p:nvSpPr>
        <p:spPr>
          <a:xfrm>
            <a:off x="1295402" y="3308581"/>
            <a:ext cx="9609600" cy="14688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rgbClr val="262626"/>
              </a:buClr>
              <a:buSzPts val="3200"/>
              <a:buFont typeface="Garamond"/>
              <a:buNone/>
              <a:defRPr sz="32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4" name="Google Shape;414;p42"/>
          <p:cNvSpPr txBox="1">
            <a:spLocks noGrp="1"/>
          </p:cNvSpPr>
          <p:nvPr>
            <p:ph type="body" idx="1"/>
          </p:nvPr>
        </p:nvSpPr>
        <p:spPr>
          <a:xfrm>
            <a:off x="1295401" y="4777381"/>
            <a:ext cx="9609600" cy="8604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400"/>
              </a:spcBef>
              <a:spcAft>
                <a:spcPts val="0"/>
              </a:spcAft>
              <a:buSzPts val="2300"/>
              <a:buNone/>
              <a:defRPr sz="2000">
                <a:solidFill>
                  <a:schemeClr val="dk1"/>
                </a:solidFill>
              </a:defRPr>
            </a:lvl1pPr>
            <a:lvl2pPr marL="914400" lvl="1" indent="-228600" algn="l">
              <a:lnSpc>
                <a:spcPct val="100000"/>
              </a:lnSpc>
              <a:spcBef>
                <a:spcPts val="600"/>
              </a:spcBef>
              <a:spcAft>
                <a:spcPts val="0"/>
              </a:spcAft>
              <a:buSzPts val="2070"/>
              <a:buNone/>
              <a:defRPr sz="1800">
                <a:solidFill>
                  <a:srgbClr val="888888"/>
                </a:solidFill>
              </a:defRPr>
            </a:lvl2pPr>
            <a:lvl3pPr marL="1371600" lvl="2" indent="-228600" algn="l">
              <a:lnSpc>
                <a:spcPct val="100000"/>
              </a:lnSpc>
              <a:spcBef>
                <a:spcPts val="600"/>
              </a:spcBef>
              <a:spcAft>
                <a:spcPts val="0"/>
              </a:spcAft>
              <a:buSzPts val="1840"/>
              <a:buNone/>
              <a:defRPr sz="1600">
                <a:solidFill>
                  <a:srgbClr val="888888"/>
                </a:solidFill>
              </a:defRPr>
            </a:lvl3pPr>
            <a:lvl4pPr marL="1828800" lvl="3" indent="-228600" algn="l">
              <a:lnSpc>
                <a:spcPct val="100000"/>
              </a:lnSpc>
              <a:spcBef>
                <a:spcPts val="600"/>
              </a:spcBef>
              <a:spcAft>
                <a:spcPts val="0"/>
              </a:spcAft>
              <a:buSzPts val="1610"/>
              <a:buNone/>
              <a:defRPr sz="1400">
                <a:solidFill>
                  <a:srgbClr val="888888"/>
                </a:solidFill>
              </a:defRPr>
            </a:lvl4pPr>
            <a:lvl5pPr marL="2286000" lvl="4" indent="-228600" algn="l">
              <a:lnSpc>
                <a:spcPct val="100000"/>
              </a:lnSpc>
              <a:spcBef>
                <a:spcPts val="600"/>
              </a:spcBef>
              <a:spcAft>
                <a:spcPts val="0"/>
              </a:spcAft>
              <a:buSzPts val="1610"/>
              <a:buNone/>
              <a:defRPr sz="1400">
                <a:solidFill>
                  <a:srgbClr val="888888"/>
                </a:solidFill>
              </a:defRPr>
            </a:lvl5pPr>
            <a:lvl6pPr marL="2743200" lvl="5" indent="-228600" algn="l">
              <a:lnSpc>
                <a:spcPct val="100000"/>
              </a:lnSpc>
              <a:spcBef>
                <a:spcPts val="600"/>
              </a:spcBef>
              <a:spcAft>
                <a:spcPts val="0"/>
              </a:spcAft>
              <a:buSzPts val="1610"/>
              <a:buNone/>
              <a:defRPr sz="1400">
                <a:solidFill>
                  <a:srgbClr val="888888"/>
                </a:solidFill>
              </a:defRPr>
            </a:lvl6pPr>
            <a:lvl7pPr marL="3200400" lvl="6" indent="-228600" algn="l">
              <a:lnSpc>
                <a:spcPct val="100000"/>
              </a:lnSpc>
              <a:spcBef>
                <a:spcPts val="600"/>
              </a:spcBef>
              <a:spcAft>
                <a:spcPts val="0"/>
              </a:spcAft>
              <a:buSzPts val="1610"/>
              <a:buNone/>
              <a:defRPr sz="1400">
                <a:solidFill>
                  <a:srgbClr val="888888"/>
                </a:solidFill>
              </a:defRPr>
            </a:lvl7pPr>
            <a:lvl8pPr marL="3657600" lvl="7" indent="-228600" algn="l">
              <a:lnSpc>
                <a:spcPct val="100000"/>
              </a:lnSpc>
              <a:spcBef>
                <a:spcPts val="600"/>
              </a:spcBef>
              <a:spcAft>
                <a:spcPts val="0"/>
              </a:spcAft>
              <a:buSzPts val="1610"/>
              <a:buNone/>
              <a:defRPr sz="1400">
                <a:solidFill>
                  <a:srgbClr val="888888"/>
                </a:solidFill>
              </a:defRPr>
            </a:lvl8pPr>
            <a:lvl9pPr marL="4114800" lvl="8" indent="-228600" algn="l">
              <a:lnSpc>
                <a:spcPct val="100000"/>
              </a:lnSpc>
              <a:spcBef>
                <a:spcPts val="600"/>
              </a:spcBef>
              <a:spcAft>
                <a:spcPts val="600"/>
              </a:spcAft>
              <a:buSzPts val="1610"/>
              <a:buNone/>
              <a:defRPr sz="1400">
                <a:solidFill>
                  <a:srgbClr val="888888"/>
                </a:solidFill>
              </a:defRPr>
            </a:lvl9pPr>
          </a:lstStyle>
          <a:p>
            <a:endParaRPr/>
          </a:p>
        </p:txBody>
      </p:sp>
      <p:sp>
        <p:nvSpPr>
          <p:cNvPr id="415" name="Google Shape;415;p42"/>
          <p:cNvSpPr txBox="1">
            <a:spLocks noGrp="1"/>
          </p:cNvSpPr>
          <p:nvPr>
            <p:ph type="dt" idx="10"/>
          </p:nvPr>
        </p:nvSpPr>
        <p:spPr>
          <a:xfrm>
            <a:off x="8677501" y="5969000"/>
            <a:ext cx="1600200" cy="2793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6" name="Google Shape;416;p42"/>
          <p:cNvSpPr txBox="1">
            <a:spLocks noGrp="1"/>
          </p:cNvSpPr>
          <p:nvPr>
            <p:ph type="ftr" idx="11"/>
          </p:nvPr>
        </p:nvSpPr>
        <p:spPr>
          <a:xfrm>
            <a:off x="1295401" y="5969000"/>
            <a:ext cx="7305900" cy="2793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7" name="Google Shape;417;p42"/>
          <p:cNvSpPr txBox="1">
            <a:spLocks noGrp="1"/>
          </p:cNvSpPr>
          <p:nvPr>
            <p:ph type="sldNum" idx="12"/>
          </p:nvPr>
        </p:nvSpPr>
        <p:spPr>
          <a:xfrm>
            <a:off x="10353901" y="5969000"/>
            <a:ext cx="542700" cy="2793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Quote Name Card">
  <p:cSld name="Quote Name Card">
    <p:spTree>
      <p:nvGrpSpPr>
        <p:cNvPr id="1" name="Shape 418"/>
        <p:cNvGrpSpPr/>
        <p:nvPr/>
      </p:nvGrpSpPr>
      <p:grpSpPr>
        <a:xfrm>
          <a:off x="0" y="0"/>
          <a:ext cx="0" cy="0"/>
          <a:chOff x="0" y="0"/>
          <a:chExt cx="0" cy="0"/>
        </a:xfrm>
      </p:grpSpPr>
      <p:sp>
        <p:nvSpPr>
          <p:cNvPr id="419" name="Google Shape;419;p43"/>
          <p:cNvSpPr txBox="1">
            <a:spLocks noGrp="1"/>
          </p:cNvSpPr>
          <p:nvPr>
            <p:ph type="title"/>
          </p:nvPr>
        </p:nvSpPr>
        <p:spPr>
          <a:xfrm>
            <a:off x="1446213" y="982132"/>
            <a:ext cx="9296400" cy="22437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3200"/>
              <a:buFont typeface="Garamond"/>
              <a:buNone/>
              <a:defRPr sz="3200" b="0" cap="none">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0" name="Google Shape;420;p43"/>
          <p:cNvSpPr txBox="1">
            <a:spLocks noGrp="1"/>
          </p:cNvSpPr>
          <p:nvPr>
            <p:ph type="body" idx="1"/>
          </p:nvPr>
        </p:nvSpPr>
        <p:spPr>
          <a:xfrm>
            <a:off x="1295401" y="3639312"/>
            <a:ext cx="9609600" cy="887100"/>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0"/>
              </a:spcBef>
              <a:spcAft>
                <a:spcPts val="0"/>
              </a:spcAft>
              <a:buSzPts val="2760"/>
              <a:buNone/>
              <a:defRPr sz="2400">
                <a:solidFill>
                  <a:schemeClr val="dk1"/>
                </a:solidFill>
              </a:defRPr>
            </a:lvl1pPr>
            <a:lvl2pPr marL="914400" lvl="1" indent="-228600" algn="l">
              <a:lnSpc>
                <a:spcPct val="100000"/>
              </a:lnSpc>
              <a:spcBef>
                <a:spcPts val="600"/>
              </a:spcBef>
              <a:spcAft>
                <a:spcPts val="0"/>
              </a:spcAft>
              <a:buSzPts val="2070"/>
              <a:buNone/>
              <a:defRPr sz="1800">
                <a:solidFill>
                  <a:srgbClr val="888888"/>
                </a:solidFill>
              </a:defRPr>
            </a:lvl2pPr>
            <a:lvl3pPr marL="1371600" lvl="2" indent="-228600" algn="l">
              <a:lnSpc>
                <a:spcPct val="100000"/>
              </a:lnSpc>
              <a:spcBef>
                <a:spcPts val="600"/>
              </a:spcBef>
              <a:spcAft>
                <a:spcPts val="0"/>
              </a:spcAft>
              <a:buSzPts val="1840"/>
              <a:buNone/>
              <a:defRPr sz="1600">
                <a:solidFill>
                  <a:srgbClr val="888888"/>
                </a:solidFill>
              </a:defRPr>
            </a:lvl3pPr>
            <a:lvl4pPr marL="1828800" lvl="3" indent="-228600" algn="l">
              <a:lnSpc>
                <a:spcPct val="100000"/>
              </a:lnSpc>
              <a:spcBef>
                <a:spcPts val="600"/>
              </a:spcBef>
              <a:spcAft>
                <a:spcPts val="0"/>
              </a:spcAft>
              <a:buSzPts val="1610"/>
              <a:buNone/>
              <a:defRPr sz="1400">
                <a:solidFill>
                  <a:srgbClr val="888888"/>
                </a:solidFill>
              </a:defRPr>
            </a:lvl4pPr>
            <a:lvl5pPr marL="2286000" lvl="4" indent="-228600" algn="l">
              <a:lnSpc>
                <a:spcPct val="100000"/>
              </a:lnSpc>
              <a:spcBef>
                <a:spcPts val="600"/>
              </a:spcBef>
              <a:spcAft>
                <a:spcPts val="0"/>
              </a:spcAft>
              <a:buSzPts val="1610"/>
              <a:buNone/>
              <a:defRPr sz="1400">
                <a:solidFill>
                  <a:srgbClr val="888888"/>
                </a:solidFill>
              </a:defRPr>
            </a:lvl5pPr>
            <a:lvl6pPr marL="2743200" lvl="5" indent="-228600" algn="l">
              <a:lnSpc>
                <a:spcPct val="100000"/>
              </a:lnSpc>
              <a:spcBef>
                <a:spcPts val="600"/>
              </a:spcBef>
              <a:spcAft>
                <a:spcPts val="0"/>
              </a:spcAft>
              <a:buSzPts val="1610"/>
              <a:buNone/>
              <a:defRPr sz="1400">
                <a:solidFill>
                  <a:srgbClr val="888888"/>
                </a:solidFill>
              </a:defRPr>
            </a:lvl6pPr>
            <a:lvl7pPr marL="3200400" lvl="6" indent="-228600" algn="l">
              <a:lnSpc>
                <a:spcPct val="100000"/>
              </a:lnSpc>
              <a:spcBef>
                <a:spcPts val="600"/>
              </a:spcBef>
              <a:spcAft>
                <a:spcPts val="0"/>
              </a:spcAft>
              <a:buSzPts val="1610"/>
              <a:buNone/>
              <a:defRPr sz="1400">
                <a:solidFill>
                  <a:srgbClr val="888888"/>
                </a:solidFill>
              </a:defRPr>
            </a:lvl7pPr>
            <a:lvl8pPr marL="3657600" lvl="7" indent="-228600" algn="l">
              <a:lnSpc>
                <a:spcPct val="100000"/>
              </a:lnSpc>
              <a:spcBef>
                <a:spcPts val="600"/>
              </a:spcBef>
              <a:spcAft>
                <a:spcPts val="0"/>
              </a:spcAft>
              <a:buSzPts val="1610"/>
              <a:buNone/>
              <a:defRPr sz="1400">
                <a:solidFill>
                  <a:srgbClr val="888888"/>
                </a:solidFill>
              </a:defRPr>
            </a:lvl8pPr>
            <a:lvl9pPr marL="4114800" lvl="8" indent="-228600" algn="l">
              <a:lnSpc>
                <a:spcPct val="100000"/>
              </a:lnSpc>
              <a:spcBef>
                <a:spcPts val="600"/>
              </a:spcBef>
              <a:spcAft>
                <a:spcPts val="600"/>
              </a:spcAft>
              <a:buSzPts val="1610"/>
              <a:buNone/>
              <a:defRPr sz="1400">
                <a:solidFill>
                  <a:srgbClr val="888888"/>
                </a:solidFill>
              </a:defRPr>
            </a:lvl9pPr>
          </a:lstStyle>
          <a:p>
            <a:endParaRPr/>
          </a:p>
        </p:txBody>
      </p:sp>
      <p:sp>
        <p:nvSpPr>
          <p:cNvPr id="421" name="Google Shape;421;p43"/>
          <p:cNvSpPr txBox="1">
            <a:spLocks noGrp="1"/>
          </p:cNvSpPr>
          <p:nvPr>
            <p:ph type="body" idx="2"/>
          </p:nvPr>
        </p:nvSpPr>
        <p:spPr>
          <a:xfrm>
            <a:off x="1295401" y="4529667"/>
            <a:ext cx="9609600" cy="13461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360"/>
              </a:spcBef>
              <a:spcAft>
                <a:spcPts val="0"/>
              </a:spcAft>
              <a:buSzPts val="2070"/>
              <a:buNone/>
              <a:defRPr sz="1800">
                <a:solidFill>
                  <a:schemeClr val="dk1"/>
                </a:solidFill>
              </a:defRPr>
            </a:lvl1pPr>
            <a:lvl2pPr marL="914400" lvl="1" indent="-228600" algn="l">
              <a:lnSpc>
                <a:spcPct val="100000"/>
              </a:lnSpc>
              <a:spcBef>
                <a:spcPts val="600"/>
              </a:spcBef>
              <a:spcAft>
                <a:spcPts val="0"/>
              </a:spcAft>
              <a:buSzPts val="2070"/>
              <a:buNone/>
              <a:defRPr sz="1800">
                <a:solidFill>
                  <a:srgbClr val="888888"/>
                </a:solidFill>
              </a:defRPr>
            </a:lvl2pPr>
            <a:lvl3pPr marL="1371600" lvl="2" indent="-228600" algn="l">
              <a:lnSpc>
                <a:spcPct val="100000"/>
              </a:lnSpc>
              <a:spcBef>
                <a:spcPts val="600"/>
              </a:spcBef>
              <a:spcAft>
                <a:spcPts val="0"/>
              </a:spcAft>
              <a:buSzPts val="1840"/>
              <a:buNone/>
              <a:defRPr sz="1600">
                <a:solidFill>
                  <a:srgbClr val="888888"/>
                </a:solidFill>
              </a:defRPr>
            </a:lvl3pPr>
            <a:lvl4pPr marL="1828800" lvl="3" indent="-228600" algn="l">
              <a:lnSpc>
                <a:spcPct val="100000"/>
              </a:lnSpc>
              <a:spcBef>
                <a:spcPts val="600"/>
              </a:spcBef>
              <a:spcAft>
                <a:spcPts val="0"/>
              </a:spcAft>
              <a:buSzPts val="1610"/>
              <a:buNone/>
              <a:defRPr sz="1400">
                <a:solidFill>
                  <a:srgbClr val="888888"/>
                </a:solidFill>
              </a:defRPr>
            </a:lvl4pPr>
            <a:lvl5pPr marL="2286000" lvl="4" indent="-228600" algn="l">
              <a:lnSpc>
                <a:spcPct val="100000"/>
              </a:lnSpc>
              <a:spcBef>
                <a:spcPts val="600"/>
              </a:spcBef>
              <a:spcAft>
                <a:spcPts val="0"/>
              </a:spcAft>
              <a:buSzPts val="1610"/>
              <a:buNone/>
              <a:defRPr sz="1400">
                <a:solidFill>
                  <a:srgbClr val="888888"/>
                </a:solidFill>
              </a:defRPr>
            </a:lvl5pPr>
            <a:lvl6pPr marL="2743200" lvl="5" indent="-228600" algn="l">
              <a:lnSpc>
                <a:spcPct val="100000"/>
              </a:lnSpc>
              <a:spcBef>
                <a:spcPts val="600"/>
              </a:spcBef>
              <a:spcAft>
                <a:spcPts val="0"/>
              </a:spcAft>
              <a:buSzPts val="1610"/>
              <a:buNone/>
              <a:defRPr sz="1400">
                <a:solidFill>
                  <a:srgbClr val="888888"/>
                </a:solidFill>
              </a:defRPr>
            </a:lvl6pPr>
            <a:lvl7pPr marL="3200400" lvl="6" indent="-228600" algn="l">
              <a:lnSpc>
                <a:spcPct val="100000"/>
              </a:lnSpc>
              <a:spcBef>
                <a:spcPts val="600"/>
              </a:spcBef>
              <a:spcAft>
                <a:spcPts val="0"/>
              </a:spcAft>
              <a:buSzPts val="1610"/>
              <a:buNone/>
              <a:defRPr sz="1400">
                <a:solidFill>
                  <a:srgbClr val="888888"/>
                </a:solidFill>
              </a:defRPr>
            </a:lvl7pPr>
            <a:lvl8pPr marL="3657600" lvl="7" indent="-228600" algn="l">
              <a:lnSpc>
                <a:spcPct val="100000"/>
              </a:lnSpc>
              <a:spcBef>
                <a:spcPts val="600"/>
              </a:spcBef>
              <a:spcAft>
                <a:spcPts val="0"/>
              </a:spcAft>
              <a:buSzPts val="1610"/>
              <a:buNone/>
              <a:defRPr sz="1400">
                <a:solidFill>
                  <a:srgbClr val="888888"/>
                </a:solidFill>
              </a:defRPr>
            </a:lvl8pPr>
            <a:lvl9pPr marL="4114800" lvl="8" indent="-228600" algn="l">
              <a:lnSpc>
                <a:spcPct val="100000"/>
              </a:lnSpc>
              <a:spcBef>
                <a:spcPts val="600"/>
              </a:spcBef>
              <a:spcAft>
                <a:spcPts val="600"/>
              </a:spcAft>
              <a:buSzPts val="1610"/>
              <a:buNone/>
              <a:defRPr sz="1400">
                <a:solidFill>
                  <a:srgbClr val="888888"/>
                </a:solidFill>
              </a:defRPr>
            </a:lvl9pPr>
          </a:lstStyle>
          <a:p>
            <a:endParaRPr/>
          </a:p>
        </p:txBody>
      </p:sp>
      <p:sp>
        <p:nvSpPr>
          <p:cNvPr id="422" name="Google Shape;422;p43"/>
          <p:cNvSpPr txBox="1">
            <a:spLocks noGrp="1"/>
          </p:cNvSpPr>
          <p:nvPr>
            <p:ph type="dt" idx="10"/>
          </p:nvPr>
        </p:nvSpPr>
        <p:spPr>
          <a:xfrm>
            <a:off x="8677501" y="5969000"/>
            <a:ext cx="1600200" cy="2793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3" name="Google Shape;423;p43"/>
          <p:cNvSpPr txBox="1">
            <a:spLocks noGrp="1"/>
          </p:cNvSpPr>
          <p:nvPr>
            <p:ph type="ftr" idx="11"/>
          </p:nvPr>
        </p:nvSpPr>
        <p:spPr>
          <a:xfrm>
            <a:off x="1295401" y="5969000"/>
            <a:ext cx="7305900" cy="2793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4" name="Google Shape;424;p43"/>
          <p:cNvSpPr txBox="1">
            <a:spLocks noGrp="1"/>
          </p:cNvSpPr>
          <p:nvPr>
            <p:ph type="sldNum" idx="12"/>
          </p:nvPr>
        </p:nvSpPr>
        <p:spPr>
          <a:xfrm>
            <a:off x="10353901" y="5969000"/>
            <a:ext cx="542700" cy="2793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sp>
        <p:nvSpPr>
          <p:cNvPr id="425" name="Google Shape;425;p43"/>
          <p:cNvSpPr txBox="1"/>
          <p:nvPr/>
        </p:nvSpPr>
        <p:spPr>
          <a:xfrm>
            <a:off x="862013" y="879961"/>
            <a:ext cx="609600" cy="5847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0"/>
              <a:buFont typeface="Arial"/>
              <a:buNone/>
            </a:pPr>
            <a:r>
              <a:rPr lang="en-US" sz="8000" b="0" i="0" u="none" strike="noStrike" cap="none">
                <a:solidFill>
                  <a:schemeClr val="dk1"/>
                </a:solidFill>
                <a:latin typeface="Garamond"/>
                <a:ea typeface="Garamond"/>
                <a:cs typeface="Garamond"/>
                <a:sym typeface="Garamond"/>
              </a:rPr>
              <a:t>“</a:t>
            </a:r>
            <a:endParaRPr sz="1400" b="0" i="0" u="none" strike="noStrike" cap="none">
              <a:solidFill>
                <a:srgbClr val="000000"/>
              </a:solidFill>
              <a:latin typeface="Arial"/>
              <a:ea typeface="Arial"/>
              <a:cs typeface="Arial"/>
              <a:sym typeface="Arial"/>
            </a:endParaRPr>
          </a:p>
        </p:txBody>
      </p:sp>
      <p:sp>
        <p:nvSpPr>
          <p:cNvPr id="426" name="Google Shape;426;p43"/>
          <p:cNvSpPr txBox="1"/>
          <p:nvPr/>
        </p:nvSpPr>
        <p:spPr>
          <a:xfrm>
            <a:off x="10600267" y="2599261"/>
            <a:ext cx="609600" cy="5847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8000"/>
              <a:buFont typeface="Arial"/>
              <a:buNone/>
            </a:pPr>
            <a:r>
              <a:rPr lang="en-US" sz="8000" b="0" i="0" u="none" strike="noStrike" cap="none">
                <a:solidFill>
                  <a:schemeClr val="dk1"/>
                </a:solidFill>
                <a:latin typeface="Garamond"/>
                <a:ea typeface="Garamond"/>
                <a:cs typeface="Garamond"/>
                <a:sym typeface="Garamond"/>
              </a:rPr>
              <a:t>”</a:t>
            </a:r>
            <a:endParaRPr sz="1400" b="0" i="0" u="none" strike="noStrike" cap="none">
              <a:solidFill>
                <a:srgbClr val="000000"/>
              </a:solidFill>
              <a:latin typeface="Arial"/>
              <a:ea typeface="Arial"/>
              <a:cs typeface="Arial"/>
              <a:sym typeface="Arial"/>
            </a:endParaRPr>
          </a:p>
        </p:txBody>
      </p:sp>
      <p:cxnSp>
        <p:nvCxnSpPr>
          <p:cNvPr id="427" name="Google Shape;427;p43"/>
          <p:cNvCxnSpPr/>
          <p:nvPr/>
        </p:nvCxnSpPr>
        <p:spPr>
          <a:xfrm>
            <a:off x="1396169" y="3429000"/>
            <a:ext cx="9407400"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7"/>
        <p:cNvGrpSpPr/>
        <p:nvPr/>
      </p:nvGrpSpPr>
      <p:grpSpPr>
        <a:xfrm>
          <a:off x="0" y="0"/>
          <a:ext cx="0" cy="0"/>
          <a:chOff x="0" y="0"/>
          <a:chExt cx="0" cy="0"/>
        </a:xfrm>
      </p:grpSpPr>
      <p:sp>
        <p:nvSpPr>
          <p:cNvPr id="38" name="Google Shape;38;p5"/>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rue or False">
  <p:cSld name="True or False">
    <p:spTree>
      <p:nvGrpSpPr>
        <p:cNvPr id="1" name="Shape 428"/>
        <p:cNvGrpSpPr/>
        <p:nvPr/>
      </p:nvGrpSpPr>
      <p:grpSpPr>
        <a:xfrm>
          <a:off x="0" y="0"/>
          <a:ext cx="0" cy="0"/>
          <a:chOff x="0" y="0"/>
          <a:chExt cx="0" cy="0"/>
        </a:xfrm>
      </p:grpSpPr>
      <p:sp>
        <p:nvSpPr>
          <p:cNvPr id="429" name="Google Shape;429;p44"/>
          <p:cNvSpPr txBox="1">
            <a:spLocks noGrp="1"/>
          </p:cNvSpPr>
          <p:nvPr>
            <p:ph type="title"/>
          </p:nvPr>
        </p:nvSpPr>
        <p:spPr>
          <a:xfrm>
            <a:off x="1295401" y="982132"/>
            <a:ext cx="9609600" cy="22437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262626"/>
              </a:buClr>
              <a:buSzPts val="4400"/>
              <a:buFont typeface="Garamond"/>
              <a:buNone/>
              <a:defRPr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0" name="Google Shape;430;p44"/>
          <p:cNvSpPr txBox="1">
            <a:spLocks noGrp="1"/>
          </p:cNvSpPr>
          <p:nvPr>
            <p:ph type="body" idx="1"/>
          </p:nvPr>
        </p:nvSpPr>
        <p:spPr>
          <a:xfrm>
            <a:off x="1295401" y="3630168"/>
            <a:ext cx="9609600" cy="841200"/>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0"/>
              </a:spcBef>
              <a:spcAft>
                <a:spcPts val="0"/>
              </a:spcAft>
              <a:buSzPts val="3220"/>
              <a:buNone/>
              <a:defRPr sz="2800">
                <a:solidFill>
                  <a:schemeClr val="dk1"/>
                </a:solidFill>
              </a:defRPr>
            </a:lvl1pPr>
            <a:lvl2pPr marL="914400" lvl="1" indent="-228600" algn="l">
              <a:lnSpc>
                <a:spcPct val="100000"/>
              </a:lnSpc>
              <a:spcBef>
                <a:spcPts val="600"/>
              </a:spcBef>
              <a:spcAft>
                <a:spcPts val="0"/>
              </a:spcAft>
              <a:buSzPts val="2070"/>
              <a:buNone/>
              <a:defRPr sz="1800">
                <a:solidFill>
                  <a:srgbClr val="888888"/>
                </a:solidFill>
              </a:defRPr>
            </a:lvl2pPr>
            <a:lvl3pPr marL="1371600" lvl="2" indent="-228600" algn="l">
              <a:lnSpc>
                <a:spcPct val="100000"/>
              </a:lnSpc>
              <a:spcBef>
                <a:spcPts val="600"/>
              </a:spcBef>
              <a:spcAft>
                <a:spcPts val="0"/>
              </a:spcAft>
              <a:buSzPts val="1840"/>
              <a:buNone/>
              <a:defRPr sz="1600">
                <a:solidFill>
                  <a:srgbClr val="888888"/>
                </a:solidFill>
              </a:defRPr>
            </a:lvl3pPr>
            <a:lvl4pPr marL="1828800" lvl="3" indent="-228600" algn="l">
              <a:lnSpc>
                <a:spcPct val="100000"/>
              </a:lnSpc>
              <a:spcBef>
                <a:spcPts val="600"/>
              </a:spcBef>
              <a:spcAft>
                <a:spcPts val="0"/>
              </a:spcAft>
              <a:buSzPts val="1610"/>
              <a:buNone/>
              <a:defRPr sz="1400">
                <a:solidFill>
                  <a:srgbClr val="888888"/>
                </a:solidFill>
              </a:defRPr>
            </a:lvl4pPr>
            <a:lvl5pPr marL="2286000" lvl="4" indent="-228600" algn="l">
              <a:lnSpc>
                <a:spcPct val="100000"/>
              </a:lnSpc>
              <a:spcBef>
                <a:spcPts val="600"/>
              </a:spcBef>
              <a:spcAft>
                <a:spcPts val="0"/>
              </a:spcAft>
              <a:buSzPts val="1610"/>
              <a:buNone/>
              <a:defRPr sz="1400">
                <a:solidFill>
                  <a:srgbClr val="888888"/>
                </a:solidFill>
              </a:defRPr>
            </a:lvl5pPr>
            <a:lvl6pPr marL="2743200" lvl="5" indent="-228600" algn="l">
              <a:lnSpc>
                <a:spcPct val="100000"/>
              </a:lnSpc>
              <a:spcBef>
                <a:spcPts val="600"/>
              </a:spcBef>
              <a:spcAft>
                <a:spcPts val="0"/>
              </a:spcAft>
              <a:buSzPts val="1610"/>
              <a:buNone/>
              <a:defRPr sz="1400">
                <a:solidFill>
                  <a:srgbClr val="888888"/>
                </a:solidFill>
              </a:defRPr>
            </a:lvl6pPr>
            <a:lvl7pPr marL="3200400" lvl="6" indent="-228600" algn="l">
              <a:lnSpc>
                <a:spcPct val="100000"/>
              </a:lnSpc>
              <a:spcBef>
                <a:spcPts val="600"/>
              </a:spcBef>
              <a:spcAft>
                <a:spcPts val="0"/>
              </a:spcAft>
              <a:buSzPts val="1610"/>
              <a:buNone/>
              <a:defRPr sz="1400">
                <a:solidFill>
                  <a:srgbClr val="888888"/>
                </a:solidFill>
              </a:defRPr>
            </a:lvl7pPr>
            <a:lvl8pPr marL="3657600" lvl="7" indent="-228600" algn="l">
              <a:lnSpc>
                <a:spcPct val="100000"/>
              </a:lnSpc>
              <a:spcBef>
                <a:spcPts val="600"/>
              </a:spcBef>
              <a:spcAft>
                <a:spcPts val="0"/>
              </a:spcAft>
              <a:buSzPts val="1610"/>
              <a:buNone/>
              <a:defRPr sz="1400">
                <a:solidFill>
                  <a:srgbClr val="888888"/>
                </a:solidFill>
              </a:defRPr>
            </a:lvl8pPr>
            <a:lvl9pPr marL="4114800" lvl="8" indent="-228600" algn="l">
              <a:lnSpc>
                <a:spcPct val="100000"/>
              </a:lnSpc>
              <a:spcBef>
                <a:spcPts val="600"/>
              </a:spcBef>
              <a:spcAft>
                <a:spcPts val="600"/>
              </a:spcAft>
              <a:buSzPts val="1610"/>
              <a:buNone/>
              <a:defRPr sz="1400">
                <a:solidFill>
                  <a:srgbClr val="888888"/>
                </a:solidFill>
              </a:defRPr>
            </a:lvl9pPr>
          </a:lstStyle>
          <a:p>
            <a:endParaRPr/>
          </a:p>
        </p:txBody>
      </p:sp>
      <p:sp>
        <p:nvSpPr>
          <p:cNvPr id="431" name="Google Shape;431;p44"/>
          <p:cNvSpPr txBox="1">
            <a:spLocks noGrp="1"/>
          </p:cNvSpPr>
          <p:nvPr>
            <p:ph type="body" idx="2"/>
          </p:nvPr>
        </p:nvSpPr>
        <p:spPr>
          <a:xfrm>
            <a:off x="1295400" y="4470399"/>
            <a:ext cx="9609600" cy="14055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360"/>
              </a:spcBef>
              <a:spcAft>
                <a:spcPts val="0"/>
              </a:spcAft>
              <a:buSzPts val="2070"/>
              <a:buNone/>
              <a:defRPr sz="1800">
                <a:solidFill>
                  <a:schemeClr val="dk1"/>
                </a:solidFill>
              </a:defRPr>
            </a:lvl1pPr>
            <a:lvl2pPr marL="914400" lvl="1" indent="-228600" algn="l">
              <a:lnSpc>
                <a:spcPct val="100000"/>
              </a:lnSpc>
              <a:spcBef>
                <a:spcPts val="600"/>
              </a:spcBef>
              <a:spcAft>
                <a:spcPts val="0"/>
              </a:spcAft>
              <a:buSzPts val="2070"/>
              <a:buNone/>
              <a:defRPr sz="1800">
                <a:solidFill>
                  <a:srgbClr val="888888"/>
                </a:solidFill>
              </a:defRPr>
            </a:lvl2pPr>
            <a:lvl3pPr marL="1371600" lvl="2" indent="-228600" algn="l">
              <a:lnSpc>
                <a:spcPct val="100000"/>
              </a:lnSpc>
              <a:spcBef>
                <a:spcPts val="600"/>
              </a:spcBef>
              <a:spcAft>
                <a:spcPts val="0"/>
              </a:spcAft>
              <a:buSzPts val="1840"/>
              <a:buNone/>
              <a:defRPr sz="1600">
                <a:solidFill>
                  <a:srgbClr val="888888"/>
                </a:solidFill>
              </a:defRPr>
            </a:lvl3pPr>
            <a:lvl4pPr marL="1828800" lvl="3" indent="-228600" algn="l">
              <a:lnSpc>
                <a:spcPct val="100000"/>
              </a:lnSpc>
              <a:spcBef>
                <a:spcPts val="600"/>
              </a:spcBef>
              <a:spcAft>
                <a:spcPts val="0"/>
              </a:spcAft>
              <a:buSzPts val="1610"/>
              <a:buNone/>
              <a:defRPr sz="1400">
                <a:solidFill>
                  <a:srgbClr val="888888"/>
                </a:solidFill>
              </a:defRPr>
            </a:lvl4pPr>
            <a:lvl5pPr marL="2286000" lvl="4" indent="-228600" algn="l">
              <a:lnSpc>
                <a:spcPct val="100000"/>
              </a:lnSpc>
              <a:spcBef>
                <a:spcPts val="600"/>
              </a:spcBef>
              <a:spcAft>
                <a:spcPts val="0"/>
              </a:spcAft>
              <a:buSzPts val="1610"/>
              <a:buNone/>
              <a:defRPr sz="1400">
                <a:solidFill>
                  <a:srgbClr val="888888"/>
                </a:solidFill>
              </a:defRPr>
            </a:lvl5pPr>
            <a:lvl6pPr marL="2743200" lvl="5" indent="-228600" algn="l">
              <a:lnSpc>
                <a:spcPct val="100000"/>
              </a:lnSpc>
              <a:spcBef>
                <a:spcPts val="600"/>
              </a:spcBef>
              <a:spcAft>
                <a:spcPts val="0"/>
              </a:spcAft>
              <a:buSzPts val="1610"/>
              <a:buNone/>
              <a:defRPr sz="1400">
                <a:solidFill>
                  <a:srgbClr val="888888"/>
                </a:solidFill>
              </a:defRPr>
            </a:lvl6pPr>
            <a:lvl7pPr marL="3200400" lvl="6" indent="-228600" algn="l">
              <a:lnSpc>
                <a:spcPct val="100000"/>
              </a:lnSpc>
              <a:spcBef>
                <a:spcPts val="600"/>
              </a:spcBef>
              <a:spcAft>
                <a:spcPts val="0"/>
              </a:spcAft>
              <a:buSzPts val="1610"/>
              <a:buNone/>
              <a:defRPr sz="1400">
                <a:solidFill>
                  <a:srgbClr val="888888"/>
                </a:solidFill>
              </a:defRPr>
            </a:lvl7pPr>
            <a:lvl8pPr marL="3657600" lvl="7" indent="-228600" algn="l">
              <a:lnSpc>
                <a:spcPct val="100000"/>
              </a:lnSpc>
              <a:spcBef>
                <a:spcPts val="600"/>
              </a:spcBef>
              <a:spcAft>
                <a:spcPts val="0"/>
              </a:spcAft>
              <a:buSzPts val="1610"/>
              <a:buNone/>
              <a:defRPr sz="1400">
                <a:solidFill>
                  <a:srgbClr val="888888"/>
                </a:solidFill>
              </a:defRPr>
            </a:lvl8pPr>
            <a:lvl9pPr marL="4114800" lvl="8" indent="-228600" algn="l">
              <a:lnSpc>
                <a:spcPct val="100000"/>
              </a:lnSpc>
              <a:spcBef>
                <a:spcPts val="600"/>
              </a:spcBef>
              <a:spcAft>
                <a:spcPts val="600"/>
              </a:spcAft>
              <a:buSzPts val="1610"/>
              <a:buNone/>
              <a:defRPr sz="1400">
                <a:solidFill>
                  <a:srgbClr val="888888"/>
                </a:solidFill>
              </a:defRPr>
            </a:lvl9pPr>
          </a:lstStyle>
          <a:p>
            <a:endParaRPr/>
          </a:p>
        </p:txBody>
      </p:sp>
      <p:sp>
        <p:nvSpPr>
          <p:cNvPr id="432" name="Google Shape;432;p44"/>
          <p:cNvSpPr txBox="1">
            <a:spLocks noGrp="1"/>
          </p:cNvSpPr>
          <p:nvPr>
            <p:ph type="dt" idx="10"/>
          </p:nvPr>
        </p:nvSpPr>
        <p:spPr>
          <a:xfrm>
            <a:off x="8677501" y="5969000"/>
            <a:ext cx="1600200" cy="2793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3" name="Google Shape;433;p44"/>
          <p:cNvSpPr txBox="1">
            <a:spLocks noGrp="1"/>
          </p:cNvSpPr>
          <p:nvPr>
            <p:ph type="ftr" idx="11"/>
          </p:nvPr>
        </p:nvSpPr>
        <p:spPr>
          <a:xfrm>
            <a:off x="1295401" y="5969000"/>
            <a:ext cx="7305900" cy="2793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4" name="Google Shape;434;p44"/>
          <p:cNvSpPr txBox="1">
            <a:spLocks noGrp="1"/>
          </p:cNvSpPr>
          <p:nvPr>
            <p:ph type="sldNum" idx="12"/>
          </p:nvPr>
        </p:nvSpPr>
        <p:spPr>
          <a:xfrm>
            <a:off x="10353901" y="5969000"/>
            <a:ext cx="542700" cy="2793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cxnSp>
        <p:nvCxnSpPr>
          <p:cNvPr id="435" name="Google Shape;435;p44"/>
          <p:cNvCxnSpPr/>
          <p:nvPr/>
        </p:nvCxnSpPr>
        <p:spPr>
          <a:xfrm>
            <a:off x="1396169" y="3429000"/>
            <a:ext cx="9407400"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436"/>
        <p:cNvGrpSpPr/>
        <p:nvPr/>
      </p:nvGrpSpPr>
      <p:grpSpPr>
        <a:xfrm>
          <a:off x="0" y="0"/>
          <a:ext cx="0" cy="0"/>
          <a:chOff x="0" y="0"/>
          <a:chExt cx="0" cy="0"/>
        </a:xfrm>
      </p:grpSpPr>
      <p:sp>
        <p:nvSpPr>
          <p:cNvPr id="437" name="Google Shape;437;p45"/>
          <p:cNvSpPr txBox="1">
            <a:spLocks noGrp="1"/>
          </p:cNvSpPr>
          <p:nvPr>
            <p:ph type="title"/>
          </p:nvPr>
        </p:nvSpPr>
        <p:spPr>
          <a:xfrm>
            <a:off x="1295402" y="982132"/>
            <a:ext cx="9601200" cy="13038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262626"/>
              </a:buClr>
              <a:buSzPts val="4400"/>
              <a:buFont typeface="Garamond"/>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8" name="Google Shape;438;p45"/>
          <p:cNvSpPr txBox="1">
            <a:spLocks noGrp="1"/>
          </p:cNvSpPr>
          <p:nvPr>
            <p:ph type="body" idx="1"/>
          </p:nvPr>
        </p:nvSpPr>
        <p:spPr>
          <a:xfrm rot="5400000">
            <a:off x="4436547" y="-584218"/>
            <a:ext cx="3318900" cy="9601200"/>
          </a:xfrm>
          <a:prstGeom prst="rect">
            <a:avLst/>
          </a:prstGeom>
          <a:noFill/>
          <a:ln>
            <a:noFill/>
          </a:ln>
        </p:spPr>
        <p:txBody>
          <a:bodyPr spcFirstLastPara="1" wrap="square" lIns="91425" tIns="45700" rIns="91425" bIns="45700" anchor="t" anchorCtr="0">
            <a:noAutofit/>
          </a:bodyPr>
          <a:lstStyle>
            <a:lvl1pPr marL="457200" lvl="0" indent="-360045" algn="l">
              <a:lnSpc>
                <a:spcPct val="100000"/>
              </a:lnSpc>
              <a:spcBef>
                <a:spcPts val="360"/>
              </a:spcBef>
              <a:spcAft>
                <a:spcPts val="0"/>
              </a:spcAft>
              <a:buSzPts val="2070"/>
              <a:buChar char="•"/>
              <a:defRPr/>
            </a:lvl1pPr>
            <a:lvl2pPr marL="914400" lvl="1" indent="-360044" algn="l">
              <a:lnSpc>
                <a:spcPct val="100000"/>
              </a:lnSpc>
              <a:spcBef>
                <a:spcPts val="600"/>
              </a:spcBef>
              <a:spcAft>
                <a:spcPts val="0"/>
              </a:spcAft>
              <a:buSzPts val="2070"/>
              <a:buChar char="•"/>
              <a:defRPr/>
            </a:lvl2pPr>
            <a:lvl3pPr marL="1371600" lvl="2" indent="-360044" algn="l">
              <a:lnSpc>
                <a:spcPct val="100000"/>
              </a:lnSpc>
              <a:spcBef>
                <a:spcPts val="600"/>
              </a:spcBef>
              <a:spcAft>
                <a:spcPts val="0"/>
              </a:spcAft>
              <a:buSzPts val="2070"/>
              <a:buChar char="•"/>
              <a:defRPr/>
            </a:lvl3pPr>
            <a:lvl4pPr marL="1828800" lvl="3" indent="-360044" algn="l">
              <a:lnSpc>
                <a:spcPct val="100000"/>
              </a:lnSpc>
              <a:spcBef>
                <a:spcPts val="600"/>
              </a:spcBef>
              <a:spcAft>
                <a:spcPts val="0"/>
              </a:spcAft>
              <a:buSzPts val="2070"/>
              <a:buChar char="•"/>
              <a:defRPr/>
            </a:lvl4pPr>
            <a:lvl5pPr marL="2286000" lvl="4" indent="-360045" algn="l">
              <a:lnSpc>
                <a:spcPct val="100000"/>
              </a:lnSpc>
              <a:spcBef>
                <a:spcPts val="600"/>
              </a:spcBef>
              <a:spcAft>
                <a:spcPts val="0"/>
              </a:spcAft>
              <a:buSzPts val="2070"/>
              <a:buChar char="•"/>
              <a:defRPr/>
            </a:lvl5pPr>
            <a:lvl6pPr marL="2743200" lvl="5" indent="-360045" algn="l">
              <a:lnSpc>
                <a:spcPct val="100000"/>
              </a:lnSpc>
              <a:spcBef>
                <a:spcPts val="600"/>
              </a:spcBef>
              <a:spcAft>
                <a:spcPts val="0"/>
              </a:spcAft>
              <a:buSzPts val="2070"/>
              <a:buChar char="•"/>
              <a:defRPr/>
            </a:lvl6pPr>
            <a:lvl7pPr marL="3200400" lvl="6" indent="-360045" algn="l">
              <a:lnSpc>
                <a:spcPct val="100000"/>
              </a:lnSpc>
              <a:spcBef>
                <a:spcPts val="600"/>
              </a:spcBef>
              <a:spcAft>
                <a:spcPts val="0"/>
              </a:spcAft>
              <a:buSzPts val="2070"/>
              <a:buChar char="•"/>
              <a:defRPr/>
            </a:lvl7pPr>
            <a:lvl8pPr marL="3657600" lvl="7" indent="-360045" algn="l">
              <a:lnSpc>
                <a:spcPct val="100000"/>
              </a:lnSpc>
              <a:spcBef>
                <a:spcPts val="600"/>
              </a:spcBef>
              <a:spcAft>
                <a:spcPts val="0"/>
              </a:spcAft>
              <a:buSzPts val="2070"/>
              <a:buChar char="•"/>
              <a:defRPr/>
            </a:lvl8pPr>
            <a:lvl9pPr marL="4114800" lvl="8" indent="-360045" algn="l">
              <a:lnSpc>
                <a:spcPct val="100000"/>
              </a:lnSpc>
              <a:spcBef>
                <a:spcPts val="600"/>
              </a:spcBef>
              <a:spcAft>
                <a:spcPts val="600"/>
              </a:spcAft>
              <a:buSzPts val="2070"/>
              <a:buChar char="•"/>
              <a:defRPr/>
            </a:lvl9pPr>
          </a:lstStyle>
          <a:p>
            <a:endParaRPr/>
          </a:p>
        </p:txBody>
      </p:sp>
      <p:sp>
        <p:nvSpPr>
          <p:cNvPr id="439" name="Google Shape;439;p45"/>
          <p:cNvSpPr txBox="1">
            <a:spLocks noGrp="1"/>
          </p:cNvSpPr>
          <p:nvPr>
            <p:ph type="dt" idx="10"/>
          </p:nvPr>
        </p:nvSpPr>
        <p:spPr>
          <a:xfrm>
            <a:off x="8677501" y="5969000"/>
            <a:ext cx="1600200" cy="2793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0" name="Google Shape;440;p45"/>
          <p:cNvSpPr txBox="1">
            <a:spLocks noGrp="1"/>
          </p:cNvSpPr>
          <p:nvPr>
            <p:ph type="ftr" idx="11"/>
          </p:nvPr>
        </p:nvSpPr>
        <p:spPr>
          <a:xfrm>
            <a:off x="1295401" y="5969000"/>
            <a:ext cx="7305900" cy="2793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1" name="Google Shape;441;p45"/>
          <p:cNvSpPr txBox="1">
            <a:spLocks noGrp="1"/>
          </p:cNvSpPr>
          <p:nvPr>
            <p:ph type="sldNum" idx="12"/>
          </p:nvPr>
        </p:nvSpPr>
        <p:spPr>
          <a:xfrm>
            <a:off x="10353901" y="5969000"/>
            <a:ext cx="542700" cy="2793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cxnSp>
        <p:nvCxnSpPr>
          <p:cNvPr id="442" name="Google Shape;442;p45"/>
          <p:cNvCxnSpPr/>
          <p:nvPr/>
        </p:nvCxnSpPr>
        <p:spPr>
          <a:xfrm>
            <a:off x="1396169" y="2421466"/>
            <a:ext cx="9407400"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443"/>
        <p:cNvGrpSpPr/>
        <p:nvPr/>
      </p:nvGrpSpPr>
      <p:grpSpPr>
        <a:xfrm>
          <a:off x="0" y="0"/>
          <a:ext cx="0" cy="0"/>
          <a:chOff x="0" y="0"/>
          <a:chExt cx="0" cy="0"/>
        </a:xfrm>
      </p:grpSpPr>
      <p:sp>
        <p:nvSpPr>
          <p:cNvPr id="444" name="Google Shape;444;p46"/>
          <p:cNvSpPr txBox="1">
            <a:spLocks noGrp="1"/>
          </p:cNvSpPr>
          <p:nvPr>
            <p:ph type="title"/>
          </p:nvPr>
        </p:nvSpPr>
        <p:spPr>
          <a:xfrm rot="5400000">
            <a:off x="7498001" y="2483481"/>
            <a:ext cx="4893600" cy="1890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5" name="Google Shape;445;p46"/>
          <p:cNvSpPr txBox="1">
            <a:spLocks noGrp="1"/>
          </p:cNvSpPr>
          <p:nvPr>
            <p:ph type="body" idx="1"/>
          </p:nvPr>
        </p:nvSpPr>
        <p:spPr>
          <a:xfrm rot="5400000">
            <a:off x="2565073" y="-287618"/>
            <a:ext cx="4893600" cy="7433100"/>
          </a:xfrm>
          <a:prstGeom prst="rect">
            <a:avLst/>
          </a:prstGeom>
          <a:noFill/>
          <a:ln>
            <a:noFill/>
          </a:ln>
        </p:spPr>
        <p:txBody>
          <a:bodyPr spcFirstLastPara="1" wrap="square" lIns="91425" tIns="45700" rIns="91425" bIns="45700" anchor="t" anchorCtr="0">
            <a:noAutofit/>
          </a:bodyPr>
          <a:lstStyle>
            <a:lvl1pPr marL="457200" lvl="0" indent="-360045" algn="l">
              <a:lnSpc>
                <a:spcPct val="100000"/>
              </a:lnSpc>
              <a:spcBef>
                <a:spcPts val="360"/>
              </a:spcBef>
              <a:spcAft>
                <a:spcPts val="0"/>
              </a:spcAft>
              <a:buSzPts val="2070"/>
              <a:buChar char="•"/>
              <a:defRPr/>
            </a:lvl1pPr>
            <a:lvl2pPr marL="914400" lvl="1" indent="-360044" algn="l">
              <a:lnSpc>
                <a:spcPct val="100000"/>
              </a:lnSpc>
              <a:spcBef>
                <a:spcPts val="600"/>
              </a:spcBef>
              <a:spcAft>
                <a:spcPts val="0"/>
              </a:spcAft>
              <a:buSzPts val="2070"/>
              <a:buChar char="•"/>
              <a:defRPr/>
            </a:lvl2pPr>
            <a:lvl3pPr marL="1371600" lvl="2" indent="-360044" algn="l">
              <a:lnSpc>
                <a:spcPct val="100000"/>
              </a:lnSpc>
              <a:spcBef>
                <a:spcPts val="600"/>
              </a:spcBef>
              <a:spcAft>
                <a:spcPts val="0"/>
              </a:spcAft>
              <a:buSzPts val="2070"/>
              <a:buChar char="•"/>
              <a:defRPr/>
            </a:lvl3pPr>
            <a:lvl4pPr marL="1828800" lvl="3" indent="-360044" algn="l">
              <a:lnSpc>
                <a:spcPct val="100000"/>
              </a:lnSpc>
              <a:spcBef>
                <a:spcPts val="600"/>
              </a:spcBef>
              <a:spcAft>
                <a:spcPts val="0"/>
              </a:spcAft>
              <a:buSzPts val="2070"/>
              <a:buChar char="•"/>
              <a:defRPr/>
            </a:lvl4pPr>
            <a:lvl5pPr marL="2286000" lvl="4" indent="-360045" algn="l">
              <a:lnSpc>
                <a:spcPct val="100000"/>
              </a:lnSpc>
              <a:spcBef>
                <a:spcPts val="600"/>
              </a:spcBef>
              <a:spcAft>
                <a:spcPts val="0"/>
              </a:spcAft>
              <a:buSzPts val="2070"/>
              <a:buChar char="•"/>
              <a:defRPr/>
            </a:lvl5pPr>
            <a:lvl6pPr marL="2743200" lvl="5" indent="-360045" algn="l">
              <a:lnSpc>
                <a:spcPct val="100000"/>
              </a:lnSpc>
              <a:spcBef>
                <a:spcPts val="600"/>
              </a:spcBef>
              <a:spcAft>
                <a:spcPts val="0"/>
              </a:spcAft>
              <a:buSzPts val="2070"/>
              <a:buChar char="•"/>
              <a:defRPr/>
            </a:lvl6pPr>
            <a:lvl7pPr marL="3200400" lvl="6" indent="-360045" algn="l">
              <a:lnSpc>
                <a:spcPct val="100000"/>
              </a:lnSpc>
              <a:spcBef>
                <a:spcPts val="600"/>
              </a:spcBef>
              <a:spcAft>
                <a:spcPts val="0"/>
              </a:spcAft>
              <a:buSzPts val="2070"/>
              <a:buChar char="•"/>
              <a:defRPr/>
            </a:lvl7pPr>
            <a:lvl8pPr marL="3657600" lvl="7" indent="-360045" algn="l">
              <a:lnSpc>
                <a:spcPct val="100000"/>
              </a:lnSpc>
              <a:spcBef>
                <a:spcPts val="600"/>
              </a:spcBef>
              <a:spcAft>
                <a:spcPts val="0"/>
              </a:spcAft>
              <a:buSzPts val="2070"/>
              <a:buChar char="•"/>
              <a:defRPr/>
            </a:lvl8pPr>
            <a:lvl9pPr marL="4114800" lvl="8" indent="-360045" algn="l">
              <a:lnSpc>
                <a:spcPct val="100000"/>
              </a:lnSpc>
              <a:spcBef>
                <a:spcPts val="600"/>
              </a:spcBef>
              <a:spcAft>
                <a:spcPts val="600"/>
              </a:spcAft>
              <a:buSzPts val="2070"/>
              <a:buChar char="•"/>
              <a:defRPr/>
            </a:lvl9pPr>
          </a:lstStyle>
          <a:p>
            <a:endParaRPr/>
          </a:p>
        </p:txBody>
      </p:sp>
      <p:sp>
        <p:nvSpPr>
          <p:cNvPr id="446" name="Google Shape;446;p46"/>
          <p:cNvSpPr txBox="1">
            <a:spLocks noGrp="1"/>
          </p:cNvSpPr>
          <p:nvPr>
            <p:ph type="dt" idx="10"/>
          </p:nvPr>
        </p:nvSpPr>
        <p:spPr>
          <a:xfrm>
            <a:off x="8677501" y="5969000"/>
            <a:ext cx="1600200" cy="2793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7" name="Google Shape;447;p46"/>
          <p:cNvSpPr txBox="1">
            <a:spLocks noGrp="1"/>
          </p:cNvSpPr>
          <p:nvPr>
            <p:ph type="ftr" idx="11"/>
          </p:nvPr>
        </p:nvSpPr>
        <p:spPr>
          <a:xfrm>
            <a:off x="1295401" y="5969000"/>
            <a:ext cx="7305900" cy="2793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8" name="Google Shape;448;p46"/>
          <p:cNvSpPr txBox="1">
            <a:spLocks noGrp="1"/>
          </p:cNvSpPr>
          <p:nvPr>
            <p:ph type="sldNum" idx="12"/>
          </p:nvPr>
        </p:nvSpPr>
        <p:spPr>
          <a:xfrm>
            <a:off x="10353901" y="5969000"/>
            <a:ext cx="542700" cy="2793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cxnSp>
        <p:nvCxnSpPr>
          <p:cNvPr id="449" name="Google Shape;449;p46"/>
          <p:cNvCxnSpPr/>
          <p:nvPr/>
        </p:nvCxnSpPr>
        <p:spPr>
          <a:xfrm>
            <a:off x="8863890" y="990600"/>
            <a:ext cx="0" cy="487680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50"/>
        <p:cNvGrpSpPr/>
        <p:nvPr/>
      </p:nvGrpSpPr>
      <p:grpSpPr>
        <a:xfrm>
          <a:off x="0" y="0"/>
          <a:ext cx="0" cy="0"/>
          <a:chOff x="0" y="0"/>
          <a:chExt cx="0" cy="0"/>
        </a:xfrm>
      </p:grpSpPr>
      <p:sp>
        <p:nvSpPr>
          <p:cNvPr id="451" name="Google Shape;451;p4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2" name="Google Shape;452;p47"/>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3" name="Google Shape;453;p4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Cover - Alt 1">
  <p:cSld name="CUSTOM_7_1_1_1_1_1_1_1_1_1_1_1_1_1_1_1_1">
    <p:spTree>
      <p:nvGrpSpPr>
        <p:cNvPr id="1" name="Shape 459"/>
        <p:cNvGrpSpPr/>
        <p:nvPr/>
      </p:nvGrpSpPr>
      <p:grpSpPr>
        <a:xfrm>
          <a:off x="0" y="0"/>
          <a:ext cx="0" cy="0"/>
          <a:chOff x="0" y="0"/>
          <a:chExt cx="0" cy="0"/>
        </a:xfrm>
      </p:grpSpPr>
      <p:pic>
        <p:nvPicPr>
          <p:cNvPr id="460" name="Google Shape;460;p49"/>
          <p:cNvPicPr preferRelativeResize="0"/>
          <p:nvPr/>
        </p:nvPicPr>
        <p:blipFill>
          <a:blip r:embed="rId2">
            <a:alphaModFix/>
          </a:blip>
          <a:stretch>
            <a:fillRect/>
          </a:stretch>
        </p:blipFill>
        <p:spPr>
          <a:xfrm>
            <a:off x="0" y="0"/>
            <a:ext cx="12192005" cy="6858003"/>
          </a:xfrm>
          <a:prstGeom prst="rect">
            <a:avLst/>
          </a:prstGeom>
          <a:noFill/>
          <a:ln>
            <a:noFill/>
          </a:ln>
        </p:spPr>
      </p:pic>
      <p:sp>
        <p:nvSpPr>
          <p:cNvPr id="461" name="Google Shape;461;p49"/>
          <p:cNvSpPr txBox="1">
            <a:spLocks noGrp="1"/>
          </p:cNvSpPr>
          <p:nvPr>
            <p:ph type="subTitle" idx="1"/>
          </p:nvPr>
        </p:nvSpPr>
        <p:spPr>
          <a:xfrm>
            <a:off x="304300" y="1730933"/>
            <a:ext cx="3615900" cy="232500"/>
          </a:xfrm>
          <a:prstGeom prst="rect">
            <a:avLst/>
          </a:prstGeom>
        </p:spPr>
        <p:txBody>
          <a:bodyPr spcFirstLastPara="1" wrap="square" lIns="0" tIns="0" rIns="0" bIns="0" anchor="t" anchorCtr="0">
            <a:spAutoFit/>
          </a:bodyPr>
          <a:lstStyle>
            <a:lvl1pPr lvl="0">
              <a:spcBef>
                <a:spcPts val="0"/>
              </a:spcBef>
              <a:spcAft>
                <a:spcPts val="0"/>
              </a:spcAft>
              <a:buNone/>
              <a:defRPr sz="1600"/>
            </a:lvl1pPr>
            <a:lvl2pPr lvl="1">
              <a:spcBef>
                <a:spcPts val="0"/>
              </a:spcBef>
              <a:spcAft>
                <a:spcPts val="0"/>
              </a:spcAft>
              <a:buNone/>
              <a:defRPr sz="1600"/>
            </a:lvl2pPr>
            <a:lvl3pPr lvl="2">
              <a:spcBef>
                <a:spcPts val="0"/>
              </a:spcBef>
              <a:spcAft>
                <a:spcPts val="0"/>
              </a:spcAft>
              <a:buNone/>
              <a:defRPr sz="1600"/>
            </a:lvl3pPr>
            <a:lvl4pPr lvl="3">
              <a:spcBef>
                <a:spcPts val="0"/>
              </a:spcBef>
              <a:spcAft>
                <a:spcPts val="0"/>
              </a:spcAft>
              <a:buNone/>
              <a:defRPr sz="1600"/>
            </a:lvl4pPr>
            <a:lvl5pPr lvl="4">
              <a:spcBef>
                <a:spcPts val="0"/>
              </a:spcBef>
              <a:spcAft>
                <a:spcPts val="0"/>
              </a:spcAft>
              <a:buNone/>
              <a:defRPr sz="1600"/>
            </a:lvl5pPr>
            <a:lvl6pPr lvl="5">
              <a:spcBef>
                <a:spcPts val="0"/>
              </a:spcBef>
              <a:spcAft>
                <a:spcPts val="0"/>
              </a:spcAft>
              <a:buNone/>
              <a:defRPr sz="1600"/>
            </a:lvl6pPr>
            <a:lvl7pPr lvl="6">
              <a:spcBef>
                <a:spcPts val="0"/>
              </a:spcBef>
              <a:spcAft>
                <a:spcPts val="0"/>
              </a:spcAft>
              <a:buNone/>
              <a:defRPr sz="1600"/>
            </a:lvl7pPr>
            <a:lvl8pPr lvl="7">
              <a:spcBef>
                <a:spcPts val="0"/>
              </a:spcBef>
              <a:spcAft>
                <a:spcPts val="0"/>
              </a:spcAft>
              <a:buNone/>
              <a:defRPr sz="1600"/>
            </a:lvl8pPr>
            <a:lvl9pPr lvl="8">
              <a:spcBef>
                <a:spcPts val="0"/>
              </a:spcBef>
              <a:spcAft>
                <a:spcPts val="0"/>
              </a:spcAft>
              <a:buNone/>
              <a:defRPr sz="1600"/>
            </a:lvl9pPr>
          </a:lstStyle>
          <a:p>
            <a:endParaRPr/>
          </a:p>
        </p:txBody>
      </p:sp>
      <p:sp>
        <p:nvSpPr>
          <p:cNvPr id="462" name="Google Shape;462;p49"/>
          <p:cNvSpPr txBox="1">
            <a:spLocks noGrp="1"/>
          </p:cNvSpPr>
          <p:nvPr>
            <p:ph type="title"/>
          </p:nvPr>
        </p:nvSpPr>
        <p:spPr>
          <a:xfrm>
            <a:off x="304300" y="6105582"/>
            <a:ext cx="9747300" cy="540000"/>
          </a:xfrm>
          <a:prstGeom prst="rect">
            <a:avLst/>
          </a:prstGeom>
        </p:spPr>
        <p:txBody>
          <a:bodyPr spcFirstLastPara="1" wrap="square" lIns="0" tIns="0" rIns="0" bIns="0" anchor="t" anchorCtr="0">
            <a:noAutofit/>
          </a:bodyPr>
          <a:lstStyle>
            <a:lvl1pPr lvl="0">
              <a:spcBef>
                <a:spcPts val="0"/>
              </a:spcBef>
              <a:spcAft>
                <a:spcPts val="0"/>
              </a:spcAft>
              <a:buClr>
                <a:schemeClr val="dk1"/>
              </a:buClr>
              <a:buSzPts val="1100"/>
              <a:buFont typeface="Figtree Light"/>
              <a:buNone/>
              <a:defRPr sz="1100">
                <a:latin typeface="Figtree Light"/>
                <a:ea typeface="Figtree Light"/>
                <a:cs typeface="Figtree Light"/>
                <a:sym typeface="Figtree Light"/>
              </a:defRPr>
            </a:lvl1pPr>
            <a:lvl2pPr lvl="1">
              <a:spcBef>
                <a:spcPts val="0"/>
              </a:spcBef>
              <a:spcAft>
                <a:spcPts val="0"/>
              </a:spcAft>
              <a:buClr>
                <a:schemeClr val="dk1"/>
              </a:buClr>
              <a:buSzPts val="1900"/>
              <a:buNone/>
              <a:defRPr/>
            </a:lvl2pPr>
            <a:lvl3pPr lvl="2">
              <a:spcBef>
                <a:spcPts val="0"/>
              </a:spcBef>
              <a:spcAft>
                <a:spcPts val="0"/>
              </a:spcAft>
              <a:buClr>
                <a:schemeClr val="dk1"/>
              </a:buClr>
              <a:buSzPts val="1900"/>
              <a:buNone/>
              <a:defRPr/>
            </a:lvl3pPr>
            <a:lvl4pPr lvl="3">
              <a:spcBef>
                <a:spcPts val="0"/>
              </a:spcBef>
              <a:spcAft>
                <a:spcPts val="0"/>
              </a:spcAft>
              <a:buClr>
                <a:schemeClr val="dk1"/>
              </a:buClr>
              <a:buSzPts val="1900"/>
              <a:buNone/>
              <a:defRPr/>
            </a:lvl4pPr>
            <a:lvl5pPr lvl="4">
              <a:spcBef>
                <a:spcPts val="0"/>
              </a:spcBef>
              <a:spcAft>
                <a:spcPts val="0"/>
              </a:spcAft>
              <a:buClr>
                <a:schemeClr val="dk1"/>
              </a:buClr>
              <a:buSzPts val="1900"/>
              <a:buNone/>
              <a:defRPr/>
            </a:lvl5pPr>
            <a:lvl6pPr lvl="5">
              <a:spcBef>
                <a:spcPts val="0"/>
              </a:spcBef>
              <a:spcAft>
                <a:spcPts val="0"/>
              </a:spcAft>
              <a:buClr>
                <a:schemeClr val="dk1"/>
              </a:buClr>
              <a:buSzPts val="1900"/>
              <a:buNone/>
              <a:defRPr/>
            </a:lvl6pPr>
            <a:lvl7pPr lvl="6">
              <a:spcBef>
                <a:spcPts val="0"/>
              </a:spcBef>
              <a:spcAft>
                <a:spcPts val="0"/>
              </a:spcAft>
              <a:buClr>
                <a:schemeClr val="dk1"/>
              </a:buClr>
              <a:buSzPts val="1900"/>
              <a:buNone/>
              <a:defRPr/>
            </a:lvl7pPr>
            <a:lvl8pPr lvl="7">
              <a:spcBef>
                <a:spcPts val="0"/>
              </a:spcBef>
              <a:spcAft>
                <a:spcPts val="0"/>
              </a:spcAft>
              <a:buClr>
                <a:schemeClr val="dk1"/>
              </a:buClr>
              <a:buSzPts val="1900"/>
              <a:buNone/>
              <a:defRPr/>
            </a:lvl8pPr>
            <a:lvl9pPr lvl="8">
              <a:spcBef>
                <a:spcPts val="0"/>
              </a:spcBef>
              <a:spcAft>
                <a:spcPts val="0"/>
              </a:spcAft>
              <a:buClr>
                <a:schemeClr val="dk1"/>
              </a:buClr>
              <a:buSzPts val="1900"/>
              <a:buNone/>
              <a:defRPr/>
            </a:lvl9pPr>
          </a:lstStyle>
          <a:p>
            <a:endParaRPr/>
          </a:p>
        </p:txBody>
      </p:sp>
      <p:sp>
        <p:nvSpPr>
          <p:cNvPr id="463" name="Google Shape;463;p49"/>
          <p:cNvSpPr txBox="1">
            <a:spLocks noGrp="1"/>
          </p:cNvSpPr>
          <p:nvPr>
            <p:ph type="subTitle" idx="2"/>
          </p:nvPr>
        </p:nvSpPr>
        <p:spPr>
          <a:xfrm>
            <a:off x="304300" y="3014567"/>
            <a:ext cx="7120500" cy="356100"/>
          </a:xfrm>
          <a:prstGeom prst="rect">
            <a:avLst/>
          </a:prstGeom>
        </p:spPr>
        <p:txBody>
          <a:bodyPr spcFirstLastPara="1" wrap="square" lIns="0" tIns="0" rIns="0" bIns="0" anchor="t" anchorCtr="0">
            <a:spAutoFit/>
          </a:bodyPr>
          <a:lstStyle>
            <a:lvl1pPr lvl="0">
              <a:spcBef>
                <a:spcPts val="0"/>
              </a:spcBef>
              <a:spcAft>
                <a:spcPts val="0"/>
              </a:spcAft>
              <a:buNone/>
              <a:defRPr sz="1600">
                <a:solidFill>
                  <a:schemeClr val="dk2"/>
                </a:solidFill>
              </a:defRPr>
            </a:lvl1pPr>
            <a:lvl2pPr lvl="1">
              <a:spcBef>
                <a:spcPts val="0"/>
              </a:spcBef>
              <a:spcAft>
                <a:spcPts val="0"/>
              </a:spcAft>
              <a:buNone/>
              <a:defRPr sz="1600">
                <a:solidFill>
                  <a:schemeClr val="dk2"/>
                </a:solidFill>
              </a:defRPr>
            </a:lvl2pPr>
            <a:lvl3pPr lvl="2">
              <a:spcBef>
                <a:spcPts val="0"/>
              </a:spcBef>
              <a:spcAft>
                <a:spcPts val="0"/>
              </a:spcAft>
              <a:buNone/>
              <a:defRPr sz="1600">
                <a:solidFill>
                  <a:schemeClr val="dk2"/>
                </a:solidFill>
              </a:defRPr>
            </a:lvl3pPr>
            <a:lvl4pPr lvl="3">
              <a:spcBef>
                <a:spcPts val="0"/>
              </a:spcBef>
              <a:spcAft>
                <a:spcPts val="0"/>
              </a:spcAft>
              <a:buNone/>
              <a:defRPr sz="1600">
                <a:solidFill>
                  <a:schemeClr val="dk2"/>
                </a:solidFill>
              </a:defRPr>
            </a:lvl4pPr>
            <a:lvl5pPr lvl="4">
              <a:spcBef>
                <a:spcPts val="0"/>
              </a:spcBef>
              <a:spcAft>
                <a:spcPts val="0"/>
              </a:spcAft>
              <a:buNone/>
              <a:defRPr sz="1600">
                <a:solidFill>
                  <a:schemeClr val="dk2"/>
                </a:solidFill>
              </a:defRPr>
            </a:lvl5pPr>
            <a:lvl6pPr lvl="5">
              <a:spcBef>
                <a:spcPts val="0"/>
              </a:spcBef>
              <a:spcAft>
                <a:spcPts val="0"/>
              </a:spcAft>
              <a:buNone/>
              <a:defRPr sz="1600">
                <a:solidFill>
                  <a:schemeClr val="dk2"/>
                </a:solidFill>
              </a:defRPr>
            </a:lvl6pPr>
            <a:lvl7pPr lvl="6">
              <a:spcBef>
                <a:spcPts val="0"/>
              </a:spcBef>
              <a:spcAft>
                <a:spcPts val="0"/>
              </a:spcAft>
              <a:buNone/>
              <a:defRPr sz="1600">
                <a:solidFill>
                  <a:schemeClr val="dk2"/>
                </a:solidFill>
              </a:defRPr>
            </a:lvl7pPr>
            <a:lvl8pPr lvl="7">
              <a:spcBef>
                <a:spcPts val="0"/>
              </a:spcBef>
              <a:spcAft>
                <a:spcPts val="0"/>
              </a:spcAft>
              <a:buNone/>
              <a:defRPr sz="1600">
                <a:solidFill>
                  <a:schemeClr val="dk2"/>
                </a:solidFill>
              </a:defRPr>
            </a:lvl8pPr>
            <a:lvl9pPr lvl="8">
              <a:spcBef>
                <a:spcPts val="0"/>
              </a:spcBef>
              <a:spcAft>
                <a:spcPts val="0"/>
              </a:spcAft>
              <a:buNone/>
              <a:defRPr sz="1600">
                <a:solidFill>
                  <a:schemeClr val="dk2"/>
                </a:solidFill>
              </a:defRPr>
            </a:lvl9pPr>
          </a:lstStyle>
          <a:p>
            <a:endParaRPr/>
          </a:p>
        </p:txBody>
      </p:sp>
      <p:sp>
        <p:nvSpPr>
          <p:cNvPr id="464" name="Google Shape;464;p49"/>
          <p:cNvSpPr txBox="1">
            <a:spLocks noGrp="1"/>
          </p:cNvSpPr>
          <p:nvPr>
            <p:ph type="title" idx="3"/>
          </p:nvPr>
        </p:nvSpPr>
        <p:spPr>
          <a:xfrm>
            <a:off x="252825" y="2060977"/>
            <a:ext cx="11037900" cy="1925700"/>
          </a:xfrm>
          <a:prstGeom prst="rect">
            <a:avLst/>
          </a:prstGeom>
        </p:spPr>
        <p:txBody>
          <a:bodyPr spcFirstLastPara="1" wrap="square" lIns="0" tIns="121900" rIns="121900" bIns="121900" anchor="t" anchorCtr="0">
            <a:noAutofit/>
          </a:bodyPr>
          <a:lstStyle>
            <a:lvl1pPr lvl="0">
              <a:lnSpc>
                <a:spcPct val="80000"/>
              </a:lnSpc>
              <a:spcBef>
                <a:spcPts val="0"/>
              </a:spcBef>
              <a:spcAft>
                <a:spcPts val="0"/>
              </a:spcAft>
              <a:buClr>
                <a:schemeClr val="dk1"/>
              </a:buClr>
              <a:buSzPts val="10700"/>
              <a:buFont typeface="Figtree"/>
              <a:buNone/>
              <a:defRPr sz="10700"/>
            </a:lvl1pPr>
            <a:lvl2pPr lvl="1">
              <a:spcBef>
                <a:spcPts val="0"/>
              </a:spcBef>
              <a:spcAft>
                <a:spcPts val="0"/>
              </a:spcAft>
              <a:buClr>
                <a:schemeClr val="dk1"/>
              </a:buClr>
              <a:buSzPts val="10700"/>
              <a:buNone/>
              <a:defRPr sz="10700">
                <a:solidFill>
                  <a:schemeClr val="dk1"/>
                </a:solidFill>
              </a:defRPr>
            </a:lvl2pPr>
            <a:lvl3pPr lvl="2">
              <a:spcBef>
                <a:spcPts val="0"/>
              </a:spcBef>
              <a:spcAft>
                <a:spcPts val="0"/>
              </a:spcAft>
              <a:buClr>
                <a:schemeClr val="dk1"/>
              </a:buClr>
              <a:buSzPts val="10700"/>
              <a:buNone/>
              <a:defRPr sz="10700">
                <a:solidFill>
                  <a:schemeClr val="dk1"/>
                </a:solidFill>
              </a:defRPr>
            </a:lvl3pPr>
            <a:lvl4pPr lvl="3">
              <a:spcBef>
                <a:spcPts val="0"/>
              </a:spcBef>
              <a:spcAft>
                <a:spcPts val="0"/>
              </a:spcAft>
              <a:buClr>
                <a:schemeClr val="dk1"/>
              </a:buClr>
              <a:buSzPts val="10700"/>
              <a:buNone/>
              <a:defRPr sz="10700">
                <a:solidFill>
                  <a:schemeClr val="dk1"/>
                </a:solidFill>
              </a:defRPr>
            </a:lvl4pPr>
            <a:lvl5pPr lvl="4">
              <a:spcBef>
                <a:spcPts val="0"/>
              </a:spcBef>
              <a:spcAft>
                <a:spcPts val="0"/>
              </a:spcAft>
              <a:buClr>
                <a:schemeClr val="dk1"/>
              </a:buClr>
              <a:buSzPts val="10700"/>
              <a:buNone/>
              <a:defRPr sz="10700">
                <a:solidFill>
                  <a:schemeClr val="dk1"/>
                </a:solidFill>
              </a:defRPr>
            </a:lvl5pPr>
            <a:lvl6pPr lvl="5">
              <a:spcBef>
                <a:spcPts val="0"/>
              </a:spcBef>
              <a:spcAft>
                <a:spcPts val="0"/>
              </a:spcAft>
              <a:buClr>
                <a:schemeClr val="dk1"/>
              </a:buClr>
              <a:buSzPts val="10700"/>
              <a:buNone/>
              <a:defRPr sz="10700">
                <a:solidFill>
                  <a:schemeClr val="dk1"/>
                </a:solidFill>
              </a:defRPr>
            </a:lvl6pPr>
            <a:lvl7pPr lvl="6">
              <a:spcBef>
                <a:spcPts val="0"/>
              </a:spcBef>
              <a:spcAft>
                <a:spcPts val="0"/>
              </a:spcAft>
              <a:buClr>
                <a:schemeClr val="dk1"/>
              </a:buClr>
              <a:buSzPts val="10700"/>
              <a:buNone/>
              <a:defRPr sz="10700">
                <a:solidFill>
                  <a:schemeClr val="dk1"/>
                </a:solidFill>
              </a:defRPr>
            </a:lvl7pPr>
            <a:lvl8pPr lvl="7">
              <a:spcBef>
                <a:spcPts val="0"/>
              </a:spcBef>
              <a:spcAft>
                <a:spcPts val="0"/>
              </a:spcAft>
              <a:buClr>
                <a:schemeClr val="dk1"/>
              </a:buClr>
              <a:buSzPts val="10700"/>
              <a:buNone/>
              <a:defRPr sz="10700">
                <a:solidFill>
                  <a:schemeClr val="dk1"/>
                </a:solidFill>
              </a:defRPr>
            </a:lvl8pPr>
            <a:lvl9pPr lvl="8">
              <a:spcBef>
                <a:spcPts val="0"/>
              </a:spcBef>
              <a:spcAft>
                <a:spcPts val="0"/>
              </a:spcAft>
              <a:buClr>
                <a:schemeClr val="dk1"/>
              </a:buClr>
              <a:buSzPts val="10700"/>
              <a:buNone/>
              <a:defRPr sz="10700">
                <a:solidFill>
                  <a:schemeClr val="dk1"/>
                </a:solidFill>
              </a:defRPr>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Agenda - Alt 2">
  <p:cSld name="CUSTOM_1_1">
    <p:spTree>
      <p:nvGrpSpPr>
        <p:cNvPr id="1" name="Shape 465"/>
        <p:cNvGrpSpPr/>
        <p:nvPr/>
      </p:nvGrpSpPr>
      <p:grpSpPr>
        <a:xfrm>
          <a:off x="0" y="0"/>
          <a:ext cx="0" cy="0"/>
          <a:chOff x="0" y="0"/>
          <a:chExt cx="0" cy="0"/>
        </a:xfrm>
      </p:grpSpPr>
      <p:sp>
        <p:nvSpPr>
          <p:cNvPr id="466" name="Google Shape;466;p50"/>
          <p:cNvSpPr/>
          <p:nvPr/>
        </p:nvSpPr>
        <p:spPr>
          <a:xfrm>
            <a:off x="0" y="0"/>
            <a:ext cx="3209100" cy="3209100"/>
          </a:xfrm>
          <a:prstGeom prst="rect">
            <a:avLst/>
          </a:prstGeom>
          <a:gradFill>
            <a:gsLst>
              <a:gs pos="0">
                <a:schemeClr val="lt2"/>
              </a:gs>
              <a:gs pos="72000">
                <a:schemeClr val="lt1"/>
              </a:gs>
              <a:gs pos="100000">
                <a:schemeClr val="lt1"/>
              </a:gs>
            </a:gsLst>
            <a:path path="circle">
              <a:fillToRect r="100000" b="100000"/>
            </a:path>
            <a:tileRect l="-100000" t="-100000"/>
          </a:gradFill>
          <a:ln>
            <a:noFill/>
          </a:ln>
        </p:spPr>
        <p:txBody>
          <a:bodyPr spcFirstLastPara="1" wrap="square" lIns="121900" tIns="121900" rIns="121900" bIns="121900" anchor="ctr" anchorCtr="0">
            <a:noAutofit/>
          </a:bodyPr>
          <a:lstStyle/>
          <a:p>
            <a:pPr marL="0" lvl="0" indent="0" algn="ctr" rtl="0">
              <a:spcBef>
                <a:spcPts val="0"/>
              </a:spcBef>
              <a:spcAft>
                <a:spcPts val="0"/>
              </a:spcAft>
              <a:buNone/>
            </a:pPr>
            <a:endParaRPr sz="1900">
              <a:solidFill>
                <a:schemeClr val="dk2"/>
              </a:solidFill>
              <a:latin typeface="Figtree"/>
              <a:ea typeface="Figtree"/>
              <a:cs typeface="Figtree"/>
              <a:sym typeface="Figtree"/>
            </a:endParaRPr>
          </a:p>
        </p:txBody>
      </p:sp>
      <p:sp>
        <p:nvSpPr>
          <p:cNvPr id="467" name="Google Shape;467;p50"/>
          <p:cNvSpPr/>
          <p:nvPr/>
        </p:nvSpPr>
        <p:spPr>
          <a:xfrm>
            <a:off x="9563367" y="0"/>
            <a:ext cx="2628900" cy="6858000"/>
          </a:xfrm>
          <a:prstGeom prst="rect">
            <a:avLst/>
          </a:prstGeom>
          <a:gradFill>
            <a:gsLst>
              <a:gs pos="0">
                <a:schemeClr val="accent6"/>
              </a:gs>
              <a:gs pos="100000">
                <a:schemeClr val="lt2"/>
              </a:gs>
            </a:gsLst>
            <a:lin ang="5400012" scaled="0"/>
          </a:gradFill>
          <a:ln>
            <a:noFill/>
          </a:ln>
        </p:spPr>
        <p:txBody>
          <a:bodyPr spcFirstLastPara="1" wrap="square" lIns="121900" tIns="121900" rIns="121900" bIns="121900" anchor="ctr" anchorCtr="0">
            <a:noAutofit/>
          </a:bodyPr>
          <a:lstStyle/>
          <a:p>
            <a:pPr marL="0" lvl="0" indent="0" algn="ctr" rtl="0">
              <a:spcBef>
                <a:spcPts val="0"/>
              </a:spcBef>
              <a:spcAft>
                <a:spcPts val="0"/>
              </a:spcAft>
              <a:buNone/>
            </a:pPr>
            <a:endParaRPr sz="1900">
              <a:solidFill>
                <a:schemeClr val="dk2"/>
              </a:solidFill>
              <a:latin typeface="Figtree"/>
              <a:ea typeface="Figtree"/>
              <a:cs typeface="Figtree"/>
              <a:sym typeface="Figtree"/>
            </a:endParaRPr>
          </a:p>
        </p:txBody>
      </p:sp>
      <p:sp>
        <p:nvSpPr>
          <p:cNvPr id="468" name="Google Shape;468;p50"/>
          <p:cNvSpPr txBox="1">
            <a:spLocks noGrp="1"/>
          </p:cNvSpPr>
          <p:nvPr>
            <p:ph type="title"/>
          </p:nvPr>
        </p:nvSpPr>
        <p:spPr>
          <a:xfrm>
            <a:off x="5079800" y="1692667"/>
            <a:ext cx="3846000" cy="490800"/>
          </a:xfrm>
          <a:prstGeom prst="rect">
            <a:avLst/>
          </a:prstGeom>
        </p:spPr>
        <p:txBody>
          <a:bodyPr spcFirstLastPara="1" wrap="square" lIns="0" tIns="0" rIns="0" bIns="0" anchor="t" anchorCtr="0">
            <a:noAutofit/>
          </a:bodyPr>
          <a:lstStyle>
            <a:lvl1pPr lvl="0">
              <a:spcBef>
                <a:spcPts val="0"/>
              </a:spcBef>
              <a:spcAft>
                <a:spcPts val="0"/>
              </a:spcAft>
              <a:buClr>
                <a:schemeClr val="dk1"/>
              </a:buClr>
              <a:buSzPts val="1600"/>
              <a:buFont typeface="Figtree"/>
              <a:buNone/>
              <a:defRPr sz="1600"/>
            </a:lvl1pPr>
            <a:lvl2pPr lvl="1">
              <a:spcBef>
                <a:spcPts val="0"/>
              </a:spcBef>
              <a:spcAft>
                <a:spcPts val="0"/>
              </a:spcAft>
              <a:buClr>
                <a:schemeClr val="dk1"/>
              </a:buClr>
              <a:buSzPts val="1600"/>
              <a:buFont typeface="Figtree"/>
              <a:buNone/>
              <a:defRPr sz="1600">
                <a:solidFill>
                  <a:schemeClr val="dk1"/>
                </a:solidFill>
                <a:latin typeface="Figtree"/>
                <a:ea typeface="Figtree"/>
                <a:cs typeface="Figtree"/>
                <a:sym typeface="Figtree"/>
              </a:defRPr>
            </a:lvl2pPr>
            <a:lvl3pPr lvl="2">
              <a:spcBef>
                <a:spcPts val="0"/>
              </a:spcBef>
              <a:spcAft>
                <a:spcPts val="0"/>
              </a:spcAft>
              <a:buClr>
                <a:schemeClr val="dk1"/>
              </a:buClr>
              <a:buSzPts val="1600"/>
              <a:buFont typeface="Figtree"/>
              <a:buNone/>
              <a:defRPr sz="1600">
                <a:solidFill>
                  <a:schemeClr val="dk1"/>
                </a:solidFill>
                <a:latin typeface="Figtree"/>
                <a:ea typeface="Figtree"/>
                <a:cs typeface="Figtree"/>
                <a:sym typeface="Figtree"/>
              </a:defRPr>
            </a:lvl3pPr>
            <a:lvl4pPr lvl="3">
              <a:spcBef>
                <a:spcPts val="0"/>
              </a:spcBef>
              <a:spcAft>
                <a:spcPts val="0"/>
              </a:spcAft>
              <a:buClr>
                <a:schemeClr val="dk1"/>
              </a:buClr>
              <a:buSzPts val="1600"/>
              <a:buFont typeface="Figtree"/>
              <a:buNone/>
              <a:defRPr sz="1600">
                <a:solidFill>
                  <a:schemeClr val="dk1"/>
                </a:solidFill>
                <a:latin typeface="Figtree"/>
                <a:ea typeface="Figtree"/>
                <a:cs typeface="Figtree"/>
                <a:sym typeface="Figtree"/>
              </a:defRPr>
            </a:lvl4pPr>
            <a:lvl5pPr lvl="4">
              <a:spcBef>
                <a:spcPts val="0"/>
              </a:spcBef>
              <a:spcAft>
                <a:spcPts val="0"/>
              </a:spcAft>
              <a:buClr>
                <a:schemeClr val="dk1"/>
              </a:buClr>
              <a:buSzPts val="1600"/>
              <a:buFont typeface="Figtree"/>
              <a:buNone/>
              <a:defRPr sz="1600">
                <a:solidFill>
                  <a:schemeClr val="dk1"/>
                </a:solidFill>
                <a:latin typeface="Figtree"/>
                <a:ea typeface="Figtree"/>
                <a:cs typeface="Figtree"/>
                <a:sym typeface="Figtree"/>
              </a:defRPr>
            </a:lvl5pPr>
            <a:lvl6pPr lvl="5">
              <a:spcBef>
                <a:spcPts val="0"/>
              </a:spcBef>
              <a:spcAft>
                <a:spcPts val="0"/>
              </a:spcAft>
              <a:buClr>
                <a:schemeClr val="dk1"/>
              </a:buClr>
              <a:buSzPts val="1600"/>
              <a:buFont typeface="Figtree"/>
              <a:buNone/>
              <a:defRPr sz="1600">
                <a:solidFill>
                  <a:schemeClr val="dk1"/>
                </a:solidFill>
                <a:latin typeface="Figtree"/>
                <a:ea typeface="Figtree"/>
                <a:cs typeface="Figtree"/>
                <a:sym typeface="Figtree"/>
              </a:defRPr>
            </a:lvl6pPr>
            <a:lvl7pPr lvl="6">
              <a:spcBef>
                <a:spcPts val="0"/>
              </a:spcBef>
              <a:spcAft>
                <a:spcPts val="0"/>
              </a:spcAft>
              <a:buClr>
                <a:schemeClr val="dk1"/>
              </a:buClr>
              <a:buSzPts val="1600"/>
              <a:buFont typeface="Figtree"/>
              <a:buNone/>
              <a:defRPr sz="1600">
                <a:solidFill>
                  <a:schemeClr val="dk1"/>
                </a:solidFill>
                <a:latin typeface="Figtree"/>
                <a:ea typeface="Figtree"/>
                <a:cs typeface="Figtree"/>
                <a:sym typeface="Figtree"/>
              </a:defRPr>
            </a:lvl7pPr>
            <a:lvl8pPr lvl="7">
              <a:spcBef>
                <a:spcPts val="0"/>
              </a:spcBef>
              <a:spcAft>
                <a:spcPts val="0"/>
              </a:spcAft>
              <a:buClr>
                <a:schemeClr val="dk1"/>
              </a:buClr>
              <a:buSzPts val="1600"/>
              <a:buFont typeface="Figtree"/>
              <a:buNone/>
              <a:defRPr sz="1600">
                <a:solidFill>
                  <a:schemeClr val="dk1"/>
                </a:solidFill>
                <a:latin typeface="Figtree"/>
                <a:ea typeface="Figtree"/>
                <a:cs typeface="Figtree"/>
                <a:sym typeface="Figtree"/>
              </a:defRPr>
            </a:lvl8pPr>
            <a:lvl9pPr lvl="8">
              <a:spcBef>
                <a:spcPts val="0"/>
              </a:spcBef>
              <a:spcAft>
                <a:spcPts val="0"/>
              </a:spcAft>
              <a:buClr>
                <a:schemeClr val="dk1"/>
              </a:buClr>
              <a:buSzPts val="1600"/>
              <a:buFont typeface="Figtree"/>
              <a:buNone/>
              <a:defRPr sz="1600">
                <a:solidFill>
                  <a:schemeClr val="dk1"/>
                </a:solidFill>
                <a:latin typeface="Figtree"/>
                <a:ea typeface="Figtree"/>
                <a:cs typeface="Figtree"/>
                <a:sym typeface="Figtree"/>
              </a:defRPr>
            </a:lvl9pPr>
          </a:lstStyle>
          <a:p>
            <a:endParaRPr/>
          </a:p>
        </p:txBody>
      </p:sp>
      <p:sp>
        <p:nvSpPr>
          <p:cNvPr id="469" name="Google Shape;469;p50"/>
          <p:cNvSpPr txBox="1">
            <a:spLocks noGrp="1"/>
          </p:cNvSpPr>
          <p:nvPr>
            <p:ph type="title" idx="2"/>
          </p:nvPr>
        </p:nvSpPr>
        <p:spPr>
          <a:xfrm>
            <a:off x="4206200" y="4660067"/>
            <a:ext cx="790500" cy="490800"/>
          </a:xfrm>
          <a:prstGeom prst="rect">
            <a:avLst/>
          </a:prstGeom>
        </p:spPr>
        <p:txBody>
          <a:bodyPr spcFirstLastPara="1" wrap="square" lIns="0" tIns="0" rIns="121900" bIns="121900" anchor="t" anchorCtr="0">
            <a:noAutofit/>
          </a:bodyPr>
          <a:lstStyle>
            <a:lvl1pPr lvl="0">
              <a:spcBef>
                <a:spcPts val="0"/>
              </a:spcBef>
              <a:spcAft>
                <a:spcPts val="0"/>
              </a:spcAft>
              <a:buClr>
                <a:schemeClr val="dk1"/>
              </a:buClr>
              <a:buSzPts val="3200"/>
              <a:buFont typeface="Figtree"/>
              <a:buNone/>
              <a:defRPr sz="3200"/>
            </a:lvl1pPr>
            <a:lvl2pPr lvl="1">
              <a:spcBef>
                <a:spcPts val="0"/>
              </a:spcBef>
              <a:spcAft>
                <a:spcPts val="0"/>
              </a:spcAft>
              <a:buClr>
                <a:schemeClr val="dk1"/>
              </a:buClr>
              <a:buSzPts val="3200"/>
              <a:buFont typeface="Figtree"/>
              <a:buNone/>
              <a:defRPr sz="3200">
                <a:solidFill>
                  <a:schemeClr val="dk1"/>
                </a:solidFill>
                <a:latin typeface="Figtree"/>
                <a:ea typeface="Figtree"/>
                <a:cs typeface="Figtree"/>
                <a:sym typeface="Figtree"/>
              </a:defRPr>
            </a:lvl2pPr>
            <a:lvl3pPr lvl="2">
              <a:spcBef>
                <a:spcPts val="0"/>
              </a:spcBef>
              <a:spcAft>
                <a:spcPts val="0"/>
              </a:spcAft>
              <a:buClr>
                <a:schemeClr val="dk1"/>
              </a:buClr>
              <a:buSzPts val="3200"/>
              <a:buFont typeface="Figtree"/>
              <a:buNone/>
              <a:defRPr sz="3200">
                <a:solidFill>
                  <a:schemeClr val="dk1"/>
                </a:solidFill>
                <a:latin typeface="Figtree"/>
                <a:ea typeface="Figtree"/>
                <a:cs typeface="Figtree"/>
                <a:sym typeface="Figtree"/>
              </a:defRPr>
            </a:lvl3pPr>
            <a:lvl4pPr lvl="3">
              <a:spcBef>
                <a:spcPts val="0"/>
              </a:spcBef>
              <a:spcAft>
                <a:spcPts val="0"/>
              </a:spcAft>
              <a:buClr>
                <a:schemeClr val="dk1"/>
              </a:buClr>
              <a:buSzPts val="3200"/>
              <a:buFont typeface="Figtree"/>
              <a:buNone/>
              <a:defRPr sz="3200">
                <a:solidFill>
                  <a:schemeClr val="dk1"/>
                </a:solidFill>
                <a:latin typeface="Figtree"/>
                <a:ea typeface="Figtree"/>
                <a:cs typeface="Figtree"/>
                <a:sym typeface="Figtree"/>
              </a:defRPr>
            </a:lvl4pPr>
            <a:lvl5pPr lvl="4">
              <a:spcBef>
                <a:spcPts val="0"/>
              </a:spcBef>
              <a:spcAft>
                <a:spcPts val="0"/>
              </a:spcAft>
              <a:buClr>
                <a:schemeClr val="dk1"/>
              </a:buClr>
              <a:buSzPts val="3200"/>
              <a:buFont typeface="Figtree"/>
              <a:buNone/>
              <a:defRPr sz="3200">
                <a:solidFill>
                  <a:schemeClr val="dk1"/>
                </a:solidFill>
                <a:latin typeface="Figtree"/>
                <a:ea typeface="Figtree"/>
                <a:cs typeface="Figtree"/>
                <a:sym typeface="Figtree"/>
              </a:defRPr>
            </a:lvl5pPr>
            <a:lvl6pPr lvl="5">
              <a:spcBef>
                <a:spcPts val="0"/>
              </a:spcBef>
              <a:spcAft>
                <a:spcPts val="0"/>
              </a:spcAft>
              <a:buClr>
                <a:schemeClr val="dk1"/>
              </a:buClr>
              <a:buSzPts val="3200"/>
              <a:buFont typeface="Figtree"/>
              <a:buNone/>
              <a:defRPr sz="3200">
                <a:solidFill>
                  <a:schemeClr val="dk1"/>
                </a:solidFill>
                <a:latin typeface="Figtree"/>
                <a:ea typeface="Figtree"/>
                <a:cs typeface="Figtree"/>
                <a:sym typeface="Figtree"/>
              </a:defRPr>
            </a:lvl6pPr>
            <a:lvl7pPr lvl="6">
              <a:spcBef>
                <a:spcPts val="0"/>
              </a:spcBef>
              <a:spcAft>
                <a:spcPts val="0"/>
              </a:spcAft>
              <a:buClr>
                <a:schemeClr val="dk1"/>
              </a:buClr>
              <a:buSzPts val="3200"/>
              <a:buFont typeface="Figtree"/>
              <a:buNone/>
              <a:defRPr sz="3200">
                <a:solidFill>
                  <a:schemeClr val="dk1"/>
                </a:solidFill>
                <a:latin typeface="Figtree"/>
                <a:ea typeface="Figtree"/>
                <a:cs typeface="Figtree"/>
                <a:sym typeface="Figtree"/>
              </a:defRPr>
            </a:lvl7pPr>
            <a:lvl8pPr lvl="7">
              <a:spcBef>
                <a:spcPts val="0"/>
              </a:spcBef>
              <a:spcAft>
                <a:spcPts val="0"/>
              </a:spcAft>
              <a:buClr>
                <a:schemeClr val="dk1"/>
              </a:buClr>
              <a:buSzPts val="3200"/>
              <a:buFont typeface="Figtree"/>
              <a:buNone/>
              <a:defRPr sz="3200">
                <a:solidFill>
                  <a:schemeClr val="dk1"/>
                </a:solidFill>
                <a:latin typeface="Figtree"/>
                <a:ea typeface="Figtree"/>
                <a:cs typeface="Figtree"/>
                <a:sym typeface="Figtree"/>
              </a:defRPr>
            </a:lvl8pPr>
            <a:lvl9pPr lvl="8">
              <a:spcBef>
                <a:spcPts val="0"/>
              </a:spcBef>
              <a:spcAft>
                <a:spcPts val="0"/>
              </a:spcAft>
              <a:buClr>
                <a:schemeClr val="dk1"/>
              </a:buClr>
              <a:buSzPts val="3200"/>
              <a:buFont typeface="Figtree"/>
              <a:buNone/>
              <a:defRPr sz="3200">
                <a:solidFill>
                  <a:schemeClr val="dk1"/>
                </a:solidFill>
                <a:latin typeface="Figtree"/>
                <a:ea typeface="Figtree"/>
                <a:cs typeface="Figtree"/>
                <a:sym typeface="Figtree"/>
              </a:defRPr>
            </a:lvl9pPr>
          </a:lstStyle>
          <a:p>
            <a:endParaRPr/>
          </a:p>
        </p:txBody>
      </p:sp>
      <p:sp>
        <p:nvSpPr>
          <p:cNvPr id="470" name="Google Shape;470;p50"/>
          <p:cNvSpPr txBox="1">
            <a:spLocks noGrp="1"/>
          </p:cNvSpPr>
          <p:nvPr>
            <p:ph type="title" idx="3"/>
          </p:nvPr>
        </p:nvSpPr>
        <p:spPr>
          <a:xfrm>
            <a:off x="306767" y="78167"/>
            <a:ext cx="3333900" cy="229500"/>
          </a:xfrm>
          <a:prstGeom prst="rect">
            <a:avLst/>
          </a:prstGeom>
        </p:spPr>
        <p:txBody>
          <a:bodyPr spcFirstLastPara="1" wrap="square" lIns="0" tIns="0" rIns="0" bIns="0" anchor="t" anchorCtr="0">
            <a:noAutofit/>
          </a:bodyPr>
          <a:lstStyle>
            <a:lvl1pPr lvl="0">
              <a:spcBef>
                <a:spcPts val="0"/>
              </a:spcBef>
              <a:spcAft>
                <a:spcPts val="0"/>
              </a:spcAft>
              <a:buNone/>
              <a:defRPr sz="900"/>
            </a:lvl1pPr>
            <a:lvl2pPr lvl="1">
              <a:spcBef>
                <a:spcPts val="0"/>
              </a:spcBef>
              <a:spcAft>
                <a:spcPts val="0"/>
              </a:spcAft>
              <a:buClr>
                <a:schemeClr val="dk1"/>
              </a:buClr>
              <a:buSzPts val="1600"/>
              <a:buFont typeface="Figtree"/>
              <a:buNone/>
              <a:defRPr sz="1600">
                <a:solidFill>
                  <a:schemeClr val="dk1"/>
                </a:solidFill>
                <a:latin typeface="Figtree"/>
                <a:ea typeface="Figtree"/>
                <a:cs typeface="Figtree"/>
                <a:sym typeface="Figtree"/>
              </a:defRPr>
            </a:lvl2pPr>
            <a:lvl3pPr lvl="2">
              <a:spcBef>
                <a:spcPts val="0"/>
              </a:spcBef>
              <a:spcAft>
                <a:spcPts val="0"/>
              </a:spcAft>
              <a:buClr>
                <a:schemeClr val="dk1"/>
              </a:buClr>
              <a:buSzPts val="1600"/>
              <a:buFont typeface="Figtree"/>
              <a:buNone/>
              <a:defRPr sz="1600">
                <a:solidFill>
                  <a:schemeClr val="dk1"/>
                </a:solidFill>
                <a:latin typeface="Figtree"/>
                <a:ea typeface="Figtree"/>
                <a:cs typeface="Figtree"/>
                <a:sym typeface="Figtree"/>
              </a:defRPr>
            </a:lvl3pPr>
            <a:lvl4pPr lvl="3">
              <a:spcBef>
                <a:spcPts val="0"/>
              </a:spcBef>
              <a:spcAft>
                <a:spcPts val="0"/>
              </a:spcAft>
              <a:buClr>
                <a:schemeClr val="dk1"/>
              </a:buClr>
              <a:buSzPts val="1600"/>
              <a:buFont typeface="Figtree"/>
              <a:buNone/>
              <a:defRPr sz="1600">
                <a:solidFill>
                  <a:schemeClr val="dk1"/>
                </a:solidFill>
                <a:latin typeface="Figtree"/>
                <a:ea typeface="Figtree"/>
                <a:cs typeface="Figtree"/>
                <a:sym typeface="Figtree"/>
              </a:defRPr>
            </a:lvl4pPr>
            <a:lvl5pPr lvl="4">
              <a:spcBef>
                <a:spcPts val="0"/>
              </a:spcBef>
              <a:spcAft>
                <a:spcPts val="0"/>
              </a:spcAft>
              <a:buClr>
                <a:schemeClr val="dk1"/>
              </a:buClr>
              <a:buSzPts val="1600"/>
              <a:buFont typeface="Figtree"/>
              <a:buNone/>
              <a:defRPr sz="1600">
                <a:solidFill>
                  <a:schemeClr val="dk1"/>
                </a:solidFill>
                <a:latin typeface="Figtree"/>
                <a:ea typeface="Figtree"/>
                <a:cs typeface="Figtree"/>
                <a:sym typeface="Figtree"/>
              </a:defRPr>
            </a:lvl5pPr>
            <a:lvl6pPr lvl="5">
              <a:spcBef>
                <a:spcPts val="0"/>
              </a:spcBef>
              <a:spcAft>
                <a:spcPts val="0"/>
              </a:spcAft>
              <a:buClr>
                <a:schemeClr val="dk1"/>
              </a:buClr>
              <a:buSzPts val="1600"/>
              <a:buFont typeface="Figtree"/>
              <a:buNone/>
              <a:defRPr sz="1600">
                <a:solidFill>
                  <a:schemeClr val="dk1"/>
                </a:solidFill>
                <a:latin typeface="Figtree"/>
                <a:ea typeface="Figtree"/>
                <a:cs typeface="Figtree"/>
                <a:sym typeface="Figtree"/>
              </a:defRPr>
            </a:lvl6pPr>
            <a:lvl7pPr lvl="6">
              <a:spcBef>
                <a:spcPts val="0"/>
              </a:spcBef>
              <a:spcAft>
                <a:spcPts val="0"/>
              </a:spcAft>
              <a:buClr>
                <a:schemeClr val="dk1"/>
              </a:buClr>
              <a:buSzPts val="1600"/>
              <a:buFont typeface="Figtree"/>
              <a:buNone/>
              <a:defRPr sz="1600">
                <a:solidFill>
                  <a:schemeClr val="dk1"/>
                </a:solidFill>
                <a:latin typeface="Figtree"/>
                <a:ea typeface="Figtree"/>
                <a:cs typeface="Figtree"/>
                <a:sym typeface="Figtree"/>
              </a:defRPr>
            </a:lvl7pPr>
            <a:lvl8pPr lvl="7">
              <a:spcBef>
                <a:spcPts val="0"/>
              </a:spcBef>
              <a:spcAft>
                <a:spcPts val="0"/>
              </a:spcAft>
              <a:buClr>
                <a:schemeClr val="dk1"/>
              </a:buClr>
              <a:buSzPts val="1600"/>
              <a:buFont typeface="Figtree"/>
              <a:buNone/>
              <a:defRPr sz="1600">
                <a:solidFill>
                  <a:schemeClr val="dk1"/>
                </a:solidFill>
                <a:latin typeface="Figtree"/>
                <a:ea typeface="Figtree"/>
                <a:cs typeface="Figtree"/>
                <a:sym typeface="Figtree"/>
              </a:defRPr>
            </a:lvl8pPr>
            <a:lvl9pPr lvl="8">
              <a:spcBef>
                <a:spcPts val="0"/>
              </a:spcBef>
              <a:spcAft>
                <a:spcPts val="0"/>
              </a:spcAft>
              <a:buClr>
                <a:schemeClr val="dk1"/>
              </a:buClr>
              <a:buSzPts val="1600"/>
              <a:buFont typeface="Figtree"/>
              <a:buNone/>
              <a:defRPr sz="1600">
                <a:solidFill>
                  <a:schemeClr val="dk1"/>
                </a:solidFill>
                <a:latin typeface="Figtree"/>
                <a:ea typeface="Figtree"/>
                <a:cs typeface="Figtree"/>
                <a:sym typeface="Figtree"/>
              </a:defRPr>
            </a:lvl9pPr>
          </a:lstStyle>
          <a:p>
            <a:endParaRPr/>
          </a:p>
        </p:txBody>
      </p:sp>
      <p:sp>
        <p:nvSpPr>
          <p:cNvPr id="471" name="Google Shape;471;p50"/>
          <p:cNvSpPr txBox="1">
            <a:spLocks noGrp="1"/>
          </p:cNvSpPr>
          <p:nvPr>
            <p:ph type="title" idx="4"/>
          </p:nvPr>
        </p:nvSpPr>
        <p:spPr>
          <a:xfrm>
            <a:off x="8553167" y="78167"/>
            <a:ext cx="3333900" cy="229500"/>
          </a:xfrm>
          <a:prstGeom prst="rect">
            <a:avLst/>
          </a:prstGeom>
        </p:spPr>
        <p:txBody>
          <a:bodyPr spcFirstLastPara="1" wrap="square" lIns="0" tIns="0" rIns="0" bIns="0" anchor="t" anchorCtr="0">
            <a:noAutofit/>
          </a:bodyPr>
          <a:lstStyle>
            <a:lvl1pPr lvl="0" algn="r">
              <a:spcBef>
                <a:spcPts val="0"/>
              </a:spcBef>
              <a:spcAft>
                <a:spcPts val="0"/>
              </a:spcAft>
              <a:buNone/>
              <a:defRPr sz="900"/>
            </a:lvl1pPr>
            <a:lvl2pPr lvl="1" algn="r">
              <a:spcBef>
                <a:spcPts val="0"/>
              </a:spcBef>
              <a:spcAft>
                <a:spcPts val="0"/>
              </a:spcAft>
              <a:buClr>
                <a:schemeClr val="dk1"/>
              </a:buClr>
              <a:buSzPts val="1600"/>
              <a:buFont typeface="Figtree"/>
              <a:buNone/>
              <a:defRPr sz="1600">
                <a:solidFill>
                  <a:schemeClr val="dk1"/>
                </a:solidFill>
                <a:latin typeface="Figtree"/>
                <a:ea typeface="Figtree"/>
                <a:cs typeface="Figtree"/>
                <a:sym typeface="Figtree"/>
              </a:defRPr>
            </a:lvl2pPr>
            <a:lvl3pPr lvl="2" algn="r">
              <a:spcBef>
                <a:spcPts val="0"/>
              </a:spcBef>
              <a:spcAft>
                <a:spcPts val="0"/>
              </a:spcAft>
              <a:buClr>
                <a:schemeClr val="dk1"/>
              </a:buClr>
              <a:buSzPts val="1600"/>
              <a:buFont typeface="Figtree"/>
              <a:buNone/>
              <a:defRPr sz="1600">
                <a:solidFill>
                  <a:schemeClr val="dk1"/>
                </a:solidFill>
                <a:latin typeface="Figtree"/>
                <a:ea typeface="Figtree"/>
                <a:cs typeface="Figtree"/>
                <a:sym typeface="Figtree"/>
              </a:defRPr>
            </a:lvl3pPr>
            <a:lvl4pPr lvl="3" algn="r">
              <a:spcBef>
                <a:spcPts val="0"/>
              </a:spcBef>
              <a:spcAft>
                <a:spcPts val="0"/>
              </a:spcAft>
              <a:buClr>
                <a:schemeClr val="dk1"/>
              </a:buClr>
              <a:buSzPts val="1600"/>
              <a:buFont typeface="Figtree"/>
              <a:buNone/>
              <a:defRPr sz="1600">
                <a:solidFill>
                  <a:schemeClr val="dk1"/>
                </a:solidFill>
                <a:latin typeface="Figtree"/>
                <a:ea typeface="Figtree"/>
                <a:cs typeface="Figtree"/>
                <a:sym typeface="Figtree"/>
              </a:defRPr>
            </a:lvl4pPr>
            <a:lvl5pPr lvl="4" algn="r">
              <a:spcBef>
                <a:spcPts val="0"/>
              </a:spcBef>
              <a:spcAft>
                <a:spcPts val="0"/>
              </a:spcAft>
              <a:buClr>
                <a:schemeClr val="dk1"/>
              </a:buClr>
              <a:buSzPts val="1600"/>
              <a:buFont typeface="Figtree"/>
              <a:buNone/>
              <a:defRPr sz="1600">
                <a:solidFill>
                  <a:schemeClr val="dk1"/>
                </a:solidFill>
                <a:latin typeface="Figtree"/>
                <a:ea typeface="Figtree"/>
                <a:cs typeface="Figtree"/>
                <a:sym typeface="Figtree"/>
              </a:defRPr>
            </a:lvl5pPr>
            <a:lvl6pPr lvl="5" algn="r">
              <a:spcBef>
                <a:spcPts val="0"/>
              </a:spcBef>
              <a:spcAft>
                <a:spcPts val="0"/>
              </a:spcAft>
              <a:buClr>
                <a:schemeClr val="dk1"/>
              </a:buClr>
              <a:buSzPts val="1600"/>
              <a:buFont typeface="Figtree"/>
              <a:buNone/>
              <a:defRPr sz="1600">
                <a:solidFill>
                  <a:schemeClr val="dk1"/>
                </a:solidFill>
                <a:latin typeface="Figtree"/>
                <a:ea typeface="Figtree"/>
                <a:cs typeface="Figtree"/>
                <a:sym typeface="Figtree"/>
              </a:defRPr>
            </a:lvl6pPr>
            <a:lvl7pPr lvl="6" algn="r">
              <a:spcBef>
                <a:spcPts val="0"/>
              </a:spcBef>
              <a:spcAft>
                <a:spcPts val="0"/>
              </a:spcAft>
              <a:buClr>
                <a:schemeClr val="dk1"/>
              </a:buClr>
              <a:buSzPts val="1600"/>
              <a:buFont typeface="Figtree"/>
              <a:buNone/>
              <a:defRPr sz="1600">
                <a:solidFill>
                  <a:schemeClr val="dk1"/>
                </a:solidFill>
                <a:latin typeface="Figtree"/>
                <a:ea typeface="Figtree"/>
                <a:cs typeface="Figtree"/>
                <a:sym typeface="Figtree"/>
              </a:defRPr>
            </a:lvl7pPr>
            <a:lvl8pPr lvl="7" algn="r">
              <a:spcBef>
                <a:spcPts val="0"/>
              </a:spcBef>
              <a:spcAft>
                <a:spcPts val="0"/>
              </a:spcAft>
              <a:buClr>
                <a:schemeClr val="dk1"/>
              </a:buClr>
              <a:buSzPts val="1600"/>
              <a:buFont typeface="Figtree"/>
              <a:buNone/>
              <a:defRPr sz="1600">
                <a:solidFill>
                  <a:schemeClr val="dk1"/>
                </a:solidFill>
                <a:latin typeface="Figtree"/>
                <a:ea typeface="Figtree"/>
                <a:cs typeface="Figtree"/>
                <a:sym typeface="Figtree"/>
              </a:defRPr>
            </a:lvl8pPr>
            <a:lvl9pPr lvl="8" algn="r">
              <a:spcBef>
                <a:spcPts val="0"/>
              </a:spcBef>
              <a:spcAft>
                <a:spcPts val="0"/>
              </a:spcAft>
              <a:buClr>
                <a:schemeClr val="dk1"/>
              </a:buClr>
              <a:buSzPts val="1600"/>
              <a:buFont typeface="Figtree"/>
              <a:buNone/>
              <a:defRPr sz="1600">
                <a:solidFill>
                  <a:schemeClr val="dk1"/>
                </a:solidFill>
                <a:latin typeface="Figtree"/>
                <a:ea typeface="Figtree"/>
                <a:cs typeface="Figtree"/>
                <a:sym typeface="Figtree"/>
              </a:defRPr>
            </a:lvl9pPr>
          </a:lstStyle>
          <a:p>
            <a:endParaRPr/>
          </a:p>
        </p:txBody>
      </p:sp>
      <p:sp>
        <p:nvSpPr>
          <p:cNvPr id="472" name="Google Shape;472;p50"/>
          <p:cNvSpPr txBox="1">
            <a:spLocks noGrp="1"/>
          </p:cNvSpPr>
          <p:nvPr>
            <p:ph type="title" idx="5"/>
          </p:nvPr>
        </p:nvSpPr>
        <p:spPr>
          <a:xfrm>
            <a:off x="5079800" y="2286133"/>
            <a:ext cx="3846000" cy="490800"/>
          </a:xfrm>
          <a:prstGeom prst="rect">
            <a:avLst/>
          </a:prstGeom>
        </p:spPr>
        <p:txBody>
          <a:bodyPr spcFirstLastPara="1" wrap="square" lIns="0" tIns="0" rIns="0" bIns="0" anchor="t" anchorCtr="0">
            <a:noAutofit/>
          </a:bodyPr>
          <a:lstStyle>
            <a:lvl1pPr lvl="0">
              <a:spcBef>
                <a:spcPts val="0"/>
              </a:spcBef>
              <a:spcAft>
                <a:spcPts val="0"/>
              </a:spcAft>
              <a:buClr>
                <a:schemeClr val="dk1"/>
              </a:buClr>
              <a:buSzPts val="1600"/>
              <a:buFont typeface="Figtree"/>
              <a:buNone/>
              <a:defRPr sz="1600"/>
            </a:lvl1pPr>
            <a:lvl2pPr lvl="1">
              <a:spcBef>
                <a:spcPts val="0"/>
              </a:spcBef>
              <a:spcAft>
                <a:spcPts val="0"/>
              </a:spcAft>
              <a:buClr>
                <a:schemeClr val="dk1"/>
              </a:buClr>
              <a:buSzPts val="1600"/>
              <a:buFont typeface="Figtree"/>
              <a:buNone/>
              <a:defRPr sz="1600">
                <a:solidFill>
                  <a:schemeClr val="dk1"/>
                </a:solidFill>
                <a:latin typeface="Figtree"/>
                <a:ea typeface="Figtree"/>
                <a:cs typeface="Figtree"/>
                <a:sym typeface="Figtree"/>
              </a:defRPr>
            </a:lvl2pPr>
            <a:lvl3pPr lvl="2">
              <a:spcBef>
                <a:spcPts val="0"/>
              </a:spcBef>
              <a:spcAft>
                <a:spcPts val="0"/>
              </a:spcAft>
              <a:buClr>
                <a:schemeClr val="dk1"/>
              </a:buClr>
              <a:buSzPts val="1600"/>
              <a:buFont typeface="Figtree"/>
              <a:buNone/>
              <a:defRPr sz="1600">
                <a:solidFill>
                  <a:schemeClr val="dk1"/>
                </a:solidFill>
                <a:latin typeface="Figtree"/>
                <a:ea typeface="Figtree"/>
                <a:cs typeface="Figtree"/>
                <a:sym typeface="Figtree"/>
              </a:defRPr>
            </a:lvl3pPr>
            <a:lvl4pPr lvl="3">
              <a:spcBef>
                <a:spcPts val="0"/>
              </a:spcBef>
              <a:spcAft>
                <a:spcPts val="0"/>
              </a:spcAft>
              <a:buClr>
                <a:schemeClr val="dk1"/>
              </a:buClr>
              <a:buSzPts val="1600"/>
              <a:buFont typeface="Figtree"/>
              <a:buNone/>
              <a:defRPr sz="1600">
                <a:solidFill>
                  <a:schemeClr val="dk1"/>
                </a:solidFill>
                <a:latin typeface="Figtree"/>
                <a:ea typeface="Figtree"/>
                <a:cs typeface="Figtree"/>
                <a:sym typeface="Figtree"/>
              </a:defRPr>
            </a:lvl4pPr>
            <a:lvl5pPr lvl="4">
              <a:spcBef>
                <a:spcPts val="0"/>
              </a:spcBef>
              <a:spcAft>
                <a:spcPts val="0"/>
              </a:spcAft>
              <a:buClr>
                <a:schemeClr val="dk1"/>
              </a:buClr>
              <a:buSzPts val="1600"/>
              <a:buFont typeface="Figtree"/>
              <a:buNone/>
              <a:defRPr sz="1600">
                <a:solidFill>
                  <a:schemeClr val="dk1"/>
                </a:solidFill>
                <a:latin typeface="Figtree"/>
                <a:ea typeface="Figtree"/>
                <a:cs typeface="Figtree"/>
                <a:sym typeface="Figtree"/>
              </a:defRPr>
            </a:lvl5pPr>
            <a:lvl6pPr lvl="5">
              <a:spcBef>
                <a:spcPts val="0"/>
              </a:spcBef>
              <a:spcAft>
                <a:spcPts val="0"/>
              </a:spcAft>
              <a:buClr>
                <a:schemeClr val="dk1"/>
              </a:buClr>
              <a:buSzPts val="1600"/>
              <a:buFont typeface="Figtree"/>
              <a:buNone/>
              <a:defRPr sz="1600">
                <a:solidFill>
                  <a:schemeClr val="dk1"/>
                </a:solidFill>
                <a:latin typeface="Figtree"/>
                <a:ea typeface="Figtree"/>
                <a:cs typeface="Figtree"/>
                <a:sym typeface="Figtree"/>
              </a:defRPr>
            </a:lvl6pPr>
            <a:lvl7pPr lvl="6">
              <a:spcBef>
                <a:spcPts val="0"/>
              </a:spcBef>
              <a:spcAft>
                <a:spcPts val="0"/>
              </a:spcAft>
              <a:buClr>
                <a:schemeClr val="dk1"/>
              </a:buClr>
              <a:buSzPts val="1600"/>
              <a:buFont typeface="Figtree"/>
              <a:buNone/>
              <a:defRPr sz="1600">
                <a:solidFill>
                  <a:schemeClr val="dk1"/>
                </a:solidFill>
                <a:latin typeface="Figtree"/>
                <a:ea typeface="Figtree"/>
                <a:cs typeface="Figtree"/>
                <a:sym typeface="Figtree"/>
              </a:defRPr>
            </a:lvl7pPr>
            <a:lvl8pPr lvl="7">
              <a:spcBef>
                <a:spcPts val="0"/>
              </a:spcBef>
              <a:spcAft>
                <a:spcPts val="0"/>
              </a:spcAft>
              <a:buClr>
                <a:schemeClr val="dk1"/>
              </a:buClr>
              <a:buSzPts val="1600"/>
              <a:buFont typeface="Figtree"/>
              <a:buNone/>
              <a:defRPr sz="1600">
                <a:solidFill>
                  <a:schemeClr val="dk1"/>
                </a:solidFill>
                <a:latin typeface="Figtree"/>
                <a:ea typeface="Figtree"/>
                <a:cs typeface="Figtree"/>
                <a:sym typeface="Figtree"/>
              </a:defRPr>
            </a:lvl8pPr>
            <a:lvl9pPr lvl="8">
              <a:spcBef>
                <a:spcPts val="0"/>
              </a:spcBef>
              <a:spcAft>
                <a:spcPts val="0"/>
              </a:spcAft>
              <a:buClr>
                <a:schemeClr val="dk1"/>
              </a:buClr>
              <a:buSzPts val="1600"/>
              <a:buFont typeface="Figtree"/>
              <a:buNone/>
              <a:defRPr sz="1600">
                <a:solidFill>
                  <a:schemeClr val="dk1"/>
                </a:solidFill>
                <a:latin typeface="Figtree"/>
                <a:ea typeface="Figtree"/>
                <a:cs typeface="Figtree"/>
                <a:sym typeface="Figtree"/>
              </a:defRPr>
            </a:lvl9pPr>
          </a:lstStyle>
          <a:p>
            <a:endParaRPr/>
          </a:p>
        </p:txBody>
      </p:sp>
      <p:sp>
        <p:nvSpPr>
          <p:cNvPr id="473" name="Google Shape;473;p50"/>
          <p:cNvSpPr txBox="1">
            <a:spLocks noGrp="1"/>
          </p:cNvSpPr>
          <p:nvPr>
            <p:ph type="title" idx="6"/>
          </p:nvPr>
        </p:nvSpPr>
        <p:spPr>
          <a:xfrm>
            <a:off x="5079800" y="2879600"/>
            <a:ext cx="3846000" cy="490800"/>
          </a:xfrm>
          <a:prstGeom prst="rect">
            <a:avLst/>
          </a:prstGeom>
        </p:spPr>
        <p:txBody>
          <a:bodyPr spcFirstLastPara="1" wrap="square" lIns="0" tIns="0" rIns="0" bIns="0" anchor="t" anchorCtr="0">
            <a:noAutofit/>
          </a:bodyPr>
          <a:lstStyle>
            <a:lvl1pPr lvl="0">
              <a:spcBef>
                <a:spcPts val="0"/>
              </a:spcBef>
              <a:spcAft>
                <a:spcPts val="0"/>
              </a:spcAft>
              <a:buClr>
                <a:schemeClr val="dk1"/>
              </a:buClr>
              <a:buSzPts val="1600"/>
              <a:buFont typeface="Figtree"/>
              <a:buNone/>
              <a:defRPr sz="1600"/>
            </a:lvl1pPr>
            <a:lvl2pPr lvl="1">
              <a:spcBef>
                <a:spcPts val="0"/>
              </a:spcBef>
              <a:spcAft>
                <a:spcPts val="0"/>
              </a:spcAft>
              <a:buClr>
                <a:schemeClr val="dk1"/>
              </a:buClr>
              <a:buSzPts val="1600"/>
              <a:buFont typeface="Figtree"/>
              <a:buNone/>
              <a:defRPr sz="1600">
                <a:solidFill>
                  <a:schemeClr val="dk1"/>
                </a:solidFill>
                <a:latin typeface="Figtree"/>
                <a:ea typeface="Figtree"/>
                <a:cs typeface="Figtree"/>
                <a:sym typeface="Figtree"/>
              </a:defRPr>
            </a:lvl2pPr>
            <a:lvl3pPr lvl="2">
              <a:spcBef>
                <a:spcPts val="0"/>
              </a:spcBef>
              <a:spcAft>
                <a:spcPts val="0"/>
              </a:spcAft>
              <a:buClr>
                <a:schemeClr val="dk1"/>
              </a:buClr>
              <a:buSzPts val="1600"/>
              <a:buFont typeface="Figtree"/>
              <a:buNone/>
              <a:defRPr sz="1600">
                <a:solidFill>
                  <a:schemeClr val="dk1"/>
                </a:solidFill>
                <a:latin typeface="Figtree"/>
                <a:ea typeface="Figtree"/>
                <a:cs typeface="Figtree"/>
                <a:sym typeface="Figtree"/>
              </a:defRPr>
            </a:lvl3pPr>
            <a:lvl4pPr lvl="3">
              <a:spcBef>
                <a:spcPts val="0"/>
              </a:spcBef>
              <a:spcAft>
                <a:spcPts val="0"/>
              </a:spcAft>
              <a:buClr>
                <a:schemeClr val="dk1"/>
              </a:buClr>
              <a:buSzPts val="1600"/>
              <a:buFont typeface="Figtree"/>
              <a:buNone/>
              <a:defRPr sz="1600">
                <a:solidFill>
                  <a:schemeClr val="dk1"/>
                </a:solidFill>
                <a:latin typeface="Figtree"/>
                <a:ea typeface="Figtree"/>
                <a:cs typeface="Figtree"/>
                <a:sym typeface="Figtree"/>
              </a:defRPr>
            </a:lvl4pPr>
            <a:lvl5pPr lvl="4">
              <a:spcBef>
                <a:spcPts val="0"/>
              </a:spcBef>
              <a:spcAft>
                <a:spcPts val="0"/>
              </a:spcAft>
              <a:buClr>
                <a:schemeClr val="dk1"/>
              </a:buClr>
              <a:buSzPts val="1600"/>
              <a:buFont typeface="Figtree"/>
              <a:buNone/>
              <a:defRPr sz="1600">
                <a:solidFill>
                  <a:schemeClr val="dk1"/>
                </a:solidFill>
                <a:latin typeface="Figtree"/>
                <a:ea typeface="Figtree"/>
                <a:cs typeface="Figtree"/>
                <a:sym typeface="Figtree"/>
              </a:defRPr>
            </a:lvl5pPr>
            <a:lvl6pPr lvl="5">
              <a:spcBef>
                <a:spcPts val="0"/>
              </a:spcBef>
              <a:spcAft>
                <a:spcPts val="0"/>
              </a:spcAft>
              <a:buClr>
                <a:schemeClr val="dk1"/>
              </a:buClr>
              <a:buSzPts val="1600"/>
              <a:buFont typeface="Figtree"/>
              <a:buNone/>
              <a:defRPr sz="1600">
                <a:solidFill>
                  <a:schemeClr val="dk1"/>
                </a:solidFill>
                <a:latin typeface="Figtree"/>
                <a:ea typeface="Figtree"/>
                <a:cs typeface="Figtree"/>
                <a:sym typeface="Figtree"/>
              </a:defRPr>
            </a:lvl6pPr>
            <a:lvl7pPr lvl="6">
              <a:spcBef>
                <a:spcPts val="0"/>
              </a:spcBef>
              <a:spcAft>
                <a:spcPts val="0"/>
              </a:spcAft>
              <a:buClr>
                <a:schemeClr val="dk1"/>
              </a:buClr>
              <a:buSzPts val="1600"/>
              <a:buFont typeface="Figtree"/>
              <a:buNone/>
              <a:defRPr sz="1600">
                <a:solidFill>
                  <a:schemeClr val="dk1"/>
                </a:solidFill>
                <a:latin typeface="Figtree"/>
                <a:ea typeface="Figtree"/>
                <a:cs typeface="Figtree"/>
                <a:sym typeface="Figtree"/>
              </a:defRPr>
            </a:lvl7pPr>
            <a:lvl8pPr lvl="7">
              <a:spcBef>
                <a:spcPts val="0"/>
              </a:spcBef>
              <a:spcAft>
                <a:spcPts val="0"/>
              </a:spcAft>
              <a:buClr>
                <a:schemeClr val="dk1"/>
              </a:buClr>
              <a:buSzPts val="1600"/>
              <a:buFont typeface="Figtree"/>
              <a:buNone/>
              <a:defRPr sz="1600">
                <a:solidFill>
                  <a:schemeClr val="dk1"/>
                </a:solidFill>
                <a:latin typeface="Figtree"/>
                <a:ea typeface="Figtree"/>
                <a:cs typeface="Figtree"/>
                <a:sym typeface="Figtree"/>
              </a:defRPr>
            </a:lvl8pPr>
            <a:lvl9pPr lvl="8">
              <a:spcBef>
                <a:spcPts val="0"/>
              </a:spcBef>
              <a:spcAft>
                <a:spcPts val="0"/>
              </a:spcAft>
              <a:buClr>
                <a:schemeClr val="dk1"/>
              </a:buClr>
              <a:buSzPts val="1600"/>
              <a:buFont typeface="Figtree"/>
              <a:buNone/>
              <a:defRPr sz="1600">
                <a:solidFill>
                  <a:schemeClr val="dk1"/>
                </a:solidFill>
                <a:latin typeface="Figtree"/>
                <a:ea typeface="Figtree"/>
                <a:cs typeface="Figtree"/>
                <a:sym typeface="Figtree"/>
              </a:defRPr>
            </a:lvl9pPr>
          </a:lstStyle>
          <a:p>
            <a:endParaRPr/>
          </a:p>
        </p:txBody>
      </p:sp>
      <p:sp>
        <p:nvSpPr>
          <p:cNvPr id="474" name="Google Shape;474;p50"/>
          <p:cNvSpPr txBox="1">
            <a:spLocks noGrp="1"/>
          </p:cNvSpPr>
          <p:nvPr>
            <p:ph type="title" idx="7"/>
          </p:nvPr>
        </p:nvSpPr>
        <p:spPr>
          <a:xfrm>
            <a:off x="5079800" y="3458650"/>
            <a:ext cx="3846000" cy="490800"/>
          </a:xfrm>
          <a:prstGeom prst="rect">
            <a:avLst/>
          </a:prstGeom>
        </p:spPr>
        <p:txBody>
          <a:bodyPr spcFirstLastPara="1" wrap="square" lIns="0" tIns="0" rIns="0" bIns="0" anchor="t" anchorCtr="0">
            <a:noAutofit/>
          </a:bodyPr>
          <a:lstStyle>
            <a:lvl1pPr lvl="0">
              <a:spcBef>
                <a:spcPts val="0"/>
              </a:spcBef>
              <a:spcAft>
                <a:spcPts val="0"/>
              </a:spcAft>
              <a:buClr>
                <a:schemeClr val="dk1"/>
              </a:buClr>
              <a:buSzPts val="1600"/>
              <a:buFont typeface="Figtree"/>
              <a:buNone/>
              <a:defRPr sz="1600"/>
            </a:lvl1pPr>
            <a:lvl2pPr lvl="1">
              <a:spcBef>
                <a:spcPts val="0"/>
              </a:spcBef>
              <a:spcAft>
                <a:spcPts val="0"/>
              </a:spcAft>
              <a:buClr>
                <a:schemeClr val="dk1"/>
              </a:buClr>
              <a:buSzPts val="1600"/>
              <a:buFont typeface="Figtree"/>
              <a:buNone/>
              <a:defRPr sz="1600">
                <a:solidFill>
                  <a:schemeClr val="dk1"/>
                </a:solidFill>
                <a:latin typeface="Figtree"/>
                <a:ea typeface="Figtree"/>
                <a:cs typeface="Figtree"/>
                <a:sym typeface="Figtree"/>
              </a:defRPr>
            </a:lvl2pPr>
            <a:lvl3pPr lvl="2">
              <a:spcBef>
                <a:spcPts val="0"/>
              </a:spcBef>
              <a:spcAft>
                <a:spcPts val="0"/>
              </a:spcAft>
              <a:buClr>
                <a:schemeClr val="dk1"/>
              </a:buClr>
              <a:buSzPts val="1600"/>
              <a:buFont typeface="Figtree"/>
              <a:buNone/>
              <a:defRPr sz="1600">
                <a:solidFill>
                  <a:schemeClr val="dk1"/>
                </a:solidFill>
                <a:latin typeface="Figtree"/>
                <a:ea typeface="Figtree"/>
                <a:cs typeface="Figtree"/>
                <a:sym typeface="Figtree"/>
              </a:defRPr>
            </a:lvl3pPr>
            <a:lvl4pPr lvl="3">
              <a:spcBef>
                <a:spcPts val="0"/>
              </a:spcBef>
              <a:spcAft>
                <a:spcPts val="0"/>
              </a:spcAft>
              <a:buClr>
                <a:schemeClr val="dk1"/>
              </a:buClr>
              <a:buSzPts val="1600"/>
              <a:buFont typeface="Figtree"/>
              <a:buNone/>
              <a:defRPr sz="1600">
                <a:solidFill>
                  <a:schemeClr val="dk1"/>
                </a:solidFill>
                <a:latin typeface="Figtree"/>
                <a:ea typeface="Figtree"/>
                <a:cs typeface="Figtree"/>
                <a:sym typeface="Figtree"/>
              </a:defRPr>
            </a:lvl4pPr>
            <a:lvl5pPr lvl="4">
              <a:spcBef>
                <a:spcPts val="0"/>
              </a:spcBef>
              <a:spcAft>
                <a:spcPts val="0"/>
              </a:spcAft>
              <a:buClr>
                <a:schemeClr val="dk1"/>
              </a:buClr>
              <a:buSzPts val="1600"/>
              <a:buFont typeface="Figtree"/>
              <a:buNone/>
              <a:defRPr sz="1600">
                <a:solidFill>
                  <a:schemeClr val="dk1"/>
                </a:solidFill>
                <a:latin typeface="Figtree"/>
                <a:ea typeface="Figtree"/>
                <a:cs typeface="Figtree"/>
                <a:sym typeface="Figtree"/>
              </a:defRPr>
            </a:lvl5pPr>
            <a:lvl6pPr lvl="5">
              <a:spcBef>
                <a:spcPts val="0"/>
              </a:spcBef>
              <a:spcAft>
                <a:spcPts val="0"/>
              </a:spcAft>
              <a:buClr>
                <a:schemeClr val="dk1"/>
              </a:buClr>
              <a:buSzPts val="1600"/>
              <a:buFont typeface="Figtree"/>
              <a:buNone/>
              <a:defRPr sz="1600">
                <a:solidFill>
                  <a:schemeClr val="dk1"/>
                </a:solidFill>
                <a:latin typeface="Figtree"/>
                <a:ea typeface="Figtree"/>
                <a:cs typeface="Figtree"/>
                <a:sym typeface="Figtree"/>
              </a:defRPr>
            </a:lvl6pPr>
            <a:lvl7pPr lvl="6">
              <a:spcBef>
                <a:spcPts val="0"/>
              </a:spcBef>
              <a:spcAft>
                <a:spcPts val="0"/>
              </a:spcAft>
              <a:buClr>
                <a:schemeClr val="dk1"/>
              </a:buClr>
              <a:buSzPts val="1600"/>
              <a:buFont typeface="Figtree"/>
              <a:buNone/>
              <a:defRPr sz="1600">
                <a:solidFill>
                  <a:schemeClr val="dk1"/>
                </a:solidFill>
                <a:latin typeface="Figtree"/>
                <a:ea typeface="Figtree"/>
                <a:cs typeface="Figtree"/>
                <a:sym typeface="Figtree"/>
              </a:defRPr>
            </a:lvl7pPr>
            <a:lvl8pPr lvl="7">
              <a:spcBef>
                <a:spcPts val="0"/>
              </a:spcBef>
              <a:spcAft>
                <a:spcPts val="0"/>
              </a:spcAft>
              <a:buClr>
                <a:schemeClr val="dk1"/>
              </a:buClr>
              <a:buSzPts val="1600"/>
              <a:buFont typeface="Figtree"/>
              <a:buNone/>
              <a:defRPr sz="1600">
                <a:solidFill>
                  <a:schemeClr val="dk1"/>
                </a:solidFill>
                <a:latin typeface="Figtree"/>
                <a:ea typeface="Figtree"/>
                <a:cs typeface="Figtree"/>
                <a:sym typeface="Figtree"/>
              </a:defRPr>
            </a:lvl8pPr>
            <a:lvl9pPr lvl="8">
              <a:spcBef>
                <a:spcPts val="0"/>
              </a:spcBef>
              <a:spcAft>
                <a:spcPts val="0"/>
              </a:spcAft>
              <a:buClr>
                <a:schemeClr val="dk1"/>
              </a:buClr>
              <a:buSzPts val="1600"/>
              <a:buFont typeface="Figtree"/>
              <a:buNone/>
              <a:defRPr sz="1600">
                <a:solidFill>
                  <a:schemeClr val="dk1"/>
                </a:solidFill>
                <a:latin typeface="Figtree"/>
                <a:ea typeface="Figtree"/>
                <a:cs typeface="Figtree"/>
                <a:sym typeface="Figtree"/>
              </a:defRPr>
            </a:lvl9pPr>
          </a:lstStyle>
          <a:p>
            <a:endParaRPr/>
          </a:p>
        </p:txBody>
      </p:sp>
      <p:sp>
        <p:nvSpPr>
          <p:cNvPr id="475" name="Google Shape;475;p50"/>
          <p:cNvSpPr txBox="1">
            <a:spLocks noGrp="1"/>
          </p:cNvSpPr>
          <p:nvPr>
            <p:ph type="title" idx="8"/>
          </p:nvPr>
        </p:nvSpPr>
        <p:spPr>
          <a:xfrm>
            <a:off x="5079800" y="4048817"/>
            <a:ext cx="3846000" cy="490800"/>
          </a:xfrm>
          <a:prstGeom prst="rect">
            <a:avLst/>
          </a:prstGeom>
        </p:spPr>
        <p:txBody>
          <a:bodyPr spcFirstLastPara="1" wrap="square" lIns="0" tIns="0" rIns="0" bIns="0" anchor="t" anchorCtr="0">
            <a:noAutofit/>
          </a:bodyPr>
          <a:lstStyle>
            <a:lvl1pPr lvl="0">
              <a:spcBef>
                <a:spcPts val="0"/>
              </a:spcBef>
              <a:spcAft>
                <a:spcPts val="0"/>
              </a:spcAft>
              <a:buClr>
                <a:schemeClr val="dk1"/>
              </a:buClr>
              <a:buSzPts val="1600"/>
              <a:buFont typeface="Figtree"/>
              <a:buNone/>
              <a:defRPr sz="1600"/>
            </a:lvl1pPr>
            <a:lvl2pPr lvl="1">
              <a:spcBef>
                <a:spcPts val="0"/>
              </a:spcBef>
              <a:spcAft>
                <a:spcPts val="0"/>
              </a:spcAft>
              <a:buClr>
                <a:schemeClr val="dk1"/>
              </a:buClr>
              <a:buSzPts val="1600"/>
              <a:buFont typeface="Figtree"/>
              <a:buNone/>
              <a:defRPr sz="1600">
                <a:solidFill>
                  <a:schemeClr val="dk1"/>
                </a:solidFill>
                <a:latin typeface="Figtree"/>
                <a:ea typeface="Figtree"/>
                <a:cs typeface="Figtree"/>
                <a:sym typeface="Figtree"/>
              </a:defRPr>
            </a:lvl2pPr>
            <a:lvl3pPr lvl="2">
              <a:spcBef>
                <a:spcPts val="0"/>
              </a:spcBef>
              <a:spcAft>
                <a:spcPts val="0"/>
              </a:spcAft>
              <a:buClr>
                <a:schemeClr val="dk1"/>
              </a:buClr>
              <a:buSzPts val="1600"/>
              <a:buFont typeface="Figtree"/>
              <a:buNone/>
              <a:defRPr sz="1600">
                <a:solidFill>
                  <a:schemeClr val="dk1"/>
                </a:solidFill>
                <a:latin typeface="Figtree"/>
                <a:ea typeface="Figtree"/>
                <a:cs typeface="Figtree"/>
                <a:sym typeface="Figtree"/>
              </a:defRPr>
            </a:lvl3pPr>
            <a:lvl4pPr lvl="3">
              <a:spcBef>
                <a:spcPts val="0"/>
              </a:spcBef>
              <a:spcAft>
                <a:spcPts val="0"/>
              </a:spcAft>
              <a:buClr>
                <a:schemeClr val="dk1"/>
              </a:buClr>
              <a:buSzPts val="1600"/>
              <a:buFont typeface="Figtree"/>
              <a:buNone/>
              <a:defRPr sz="1600">
                <a:solidFill>
                  <a:schemeClr val="dk1"/>
                </a:solidFill>
                <a:latin typeface="Figtree"/>
                <a:ea typeface="Figtree"/>
                <a:cs typeface="Figtree"/>
                <a:sym typeface="Figtree"/>
              </a:defRPr>
            </a:lvl4pPr>
            <a:lvl5pPr lvl="4">
              <a:spcBef>
                <a:spcPts val="0"/>
              </a:spcBef>
              <a:spcAft>
                <a:spcPts val="0"/>
              </a:spcAft>
              <a:buClr>
                <a:schemeClr val="dk1"/>
              </a:buClr>
              <a:buSzPts val="1600"/>
              <a:buFont typeface="Figtree"/>
              <a:buNone/>
              <a:defRPr sz="1600">
                <a:solidFill>
                  <a:schemeClr val="dk1"/>
                </a:solidFill>
                <a:latin typeface="Figtree"/>
                <a:ea typeface="Figtree"/>
                <a:cs typeface="Figtree"/>
                <a:sym typeface="Figtree"/>
              </a:defRPr>
            </a:lvl5pPr>
            <a:lvl6pPr lvl="5">
              <a:spcBef>
                <a:spcPts val="0"/>
              </a:spcBef>
              <a:spcAft>
                <a:spcPts val="0"/>
              </a:spcAft>
              <a:buClr>
                <a:schemeClr val="dk1"/>
              </a:buClr>
              <a:buSzPts val="1600"/>
              <a:buFont typeface="Figtree"/>
              <a:buNone/>
              <a:defRPr sz="1600">
                <a:solidFill>
                  <a:schemeClr val="dk1"/>
                </a:solidFill>
                <a:latin typeface="Figtree"/>
                <a:ea typeface="Figtree"/>
                <a:cs typeface="Figtree"/>
                <a:sym typeface="Figtree"/>
              </a:defRPr>
            </a:lvl6pPr>
            <a:lvl7pPr lvl="6">
              <a:spcBef>
                <a:spcPts val="0"/>
              </a:spcBef>
              <a:spcAft>
                <a:spcPts val="0"/>
              </a:spcAft>
              <a:buClr>
                <a:schemeClr val="dk1"/>
              </a:buClr>
              <a:buSzPts val="1600"/>
              <a:buFont typeface="Figtree"/>
              <a:buNone/>
              <a:defRPr sz="1600">
                <a:solidFill>
                  <a:schemeClr val="dk1"/>
                </a:solidFill>
                <a:latin typeface="Figtree"/>
                <a:ea typeface="Figtree"/>
                <a:cs typeface="Figtree"/>
                <a:sym typeface="Figtree"/>
              </a:defRPr>
            </a:lvl7pPr>
            <a:lvl8pPr lvl="7">
              <a:spcBef>
                <a:spcPts val="0"/>
              </a:spcBef>
              <a:spcAft>
                <a:spcPts val="0"/>
              </a:spcAft>
              <a:buClr>
                <a:schemeClr val="dk1"/>
              </a:buClr>
              <a:buSzPts val="1600"/>
              <a:buFont typeface="Figtree"/>
              <a:buNone/>
              <a:defRPr sz="1600">
                <a:solidFill>
                  <a:schemeClr val="dk1"/>
                </a:solidFill>
                <a:latin typeface="Figtree"/>
                <a:ea typeface="Figtree"/>
                <a:cs typeface="Figtree"/>
                <a:sym typeface="Figtree"/>
              </a:defRPr>
            </a:lvl8pPr>
            <a:lvl9pPr lvl="8">
              <a:spcBef>
                <a:spcPts val="0"/>
              </a:spcBef>
              <a:spcAft>
                <a:spcPts val="0"/>
              </a:spcAft>
              <a:buClr>
                <a:schemeClr val="dk1"/>
              </a:buClr>
              <a:buSzPts val="1600"/>
              <a:buFont typeface="Figtree"/>
              <a:buNone/>
              <a:defRPr sz="1600">
                <a:solidFill>
                  <a:schemeClr val="dk1"/>
                </a:solidFill>
                <a:latin typeface="Figtree"/>
                <a:ea typeface="Figtree"/>
                <a:cs typeface="Figtree"/>
                <a:sym typeface="Figtree"/>
              </a:defRPr>
            </a:lvl9pPr>
          </a:lstStyle>
          <a:p>
            <a:endParaRPr/>
          </a:p>
        </p:txBody>
      </p:sp>
      <p:sp>
        <p:nvSpPr>
          <p:cNvPr id="476" name="Google Shape;476;p50"/>
          <p:cNvSpPr txBox="1">
            <a:spLocks noGrp="1"/>
          </p:cNvSpPr>
          <p:nvPr>
            <p:ph type="title" idx="9"/>
          </p:nvPr>
        </p:nvSpPr>
        <p:spPr>
          <a:xfrm>
            <a:off x="5079800" y="4638983"/>
            <a:ext cx="3846000" cy="490800"/>
          </a:xfrm>
          <a:prstGeom prst="rect">
            <a:avLst/>
          </a:prstGeom>
        </p:spPr>
        <p:txBody>
          <a:bodyPr spcFirstLastPara="1" wrap="square" lIns="0" tIns="0" rIns="0" bIns="0" anchor="t" anchorCtr="0">
            <a:noAutofit/>
          </a:bodyPr>
          <a:lstStyle>
            <a:lvl1pPr lvl="0">
              <a:spcBef>
                <a:spcPts val="0"/>
              </a:spcBef>
              <a:spcAft>
                <a:spcPts val="0"/>
              </a:spcAft>
              <a:buClr>
                <a:schemeClr val="dk1"/>
              </a:buClr>
              <a:buSzPts val="1600"/>
              <a:buFont typeface="Figtree"/>
              <a:buNone/>
              <a:defRPr sz="1600"/>
            </a:lvl1pPr>
            <a:lvl2pPr lvl="1">
              <a:spcBef>
                <a:spcPts val="0"/>
              </a:spcBef>
              <a:spcAft>
                <a:spcPts val="0"/>
              </a:spcAft>
              <a:buClr>
                <a:schemeClr val="dk1"/>
              </a:buClr>
              <a:buSzPts val="1600"/>
              <a:buFont typeface="Figtree"/>
              <a:buNone/>
              <a:defRPr sz="1600">
                <a:solidFill>
                  <a:schemeClr val="dk1"/>
                </a:solidFill>
                <a:latin typeface="Figtree"/>
                <a:ea typeface="Figtree"/>
                <a:cs typeface="Figtree"/>
                <a:sym typeface="Figtree"/>
              </a:defRPr>
            </a:lvl2pPr>
            <a:lvl3pPr lvl="2">
              <a:spcBef>
                <a:spcPts val="0"/>
              </a:spcBef>
              <a:spcAft>
                <a:spcPts val="0"/>
              </a:spcAft>
              <a:buClr>
                <a:schemeClr val="dk1"/>
              </a:buClr>
              <a:buSzPts val="1600"/>
              <a:buFont typeface="Figtree"/>
              <a:buNone/>
              <a:defRPr sz="1600">
                <a:solidFill>
                  <a:schemeClr val="dk1"/>
                </a:solidFill>
                <a:latin typeface="Figtree"/>
                <a:ea typeface="Figtree"/>
                <a:cs typeface="Figtree"/>
                <a:sym typeface="Figtree"/>
              </a:defRPr>
            </a:lvl3pPr>
            <a:lvl4pPr lvl="3">
              <a:spcBef>
                <a:spcPts val="0"/>
              </a:spcBef>
              <a:spcAft>
                <a:spcPts val="0"/>
              </a:spcAft>
              <a:buClr>
                <a:schemeClr val="dk1"/>
              </a:buClr>
              <a:buSzPts val="1600"/>
              <a:buFont typeface="Figtree"/>
              <a:buNone/>
              <a:defRPr sz="1600">
                <a:solidFill>
                  <a:schemeClr val="dk1"/>
                </a:solidFill>
                <a:latin typeface="Figtree"/>
                <a:ea typeface="Figtree"/>
                <a:cs typeface="Figtree"/>
                <a:sym typeface="Figtree"/>
              </a:defRPr>
            </a:lvl4pPr>
            <a:lvl5pPr lvl="4">
              <a:spcBef>
                <a:spcPts val="0"/>
              </a:spcBef>
              <a:spcAft>
                <a:spcPts val="0"/>
              </a:spcAft>
              <a:buClr>
                <a:schemeClr val="dk1"/>
              </a:buClr>
              <a:buSzPts val="1600"/>
              <a:buFont typeface="Figtree"/>
              <a:buNone/>
              <a:defRPr sz="1600">
                <a:solidFill>
                  <a:schemeClr val="dk1"/>
                </a:solidFill>
                <a:latin typeface="Figtree"/>
                <a:ea typeface="Figtree"/>
                <a:cs typeface="Figtree"/>
                <a:sym typeface="Figtree"/>
              </a:defRPr>
            </a:lvl5pPr>
            <a:lvl6pPr lvl="5">
              <a:spcBef>
                <a:spcPts val="0"/>
              </a:spcBef>
              <a:spcAft>
                <a:spcPts val="0"/>
              </a:spcAft>
              <a:buClr>
                <a:schemeClr val="dk1"/>
              </a:buClr>
              <a:buSzPts val="1600"/>
              <a:buFont typeface="Figtree"/>
              <a:buNone/>
              <a:defRPr sz="1600">
                <a:solidFill>
                  <a:schemeClr val="dk1"/>
                </a:solidFill>
                <a:latin typeface="Figtree"/>
                <a:ea typeface="Figtree"/>
                <a:cs typeface="Figtree"/>
                <a:sym typeface="Figtree"/>
              </a:defRPr>
            </a:lvl6pPr>
            <a:lvl7pPr lvl="6">
              <a:spcBef>
                <a:spcPts val="0"/>
              </a:spcBef>
              <a:spcAft>
                <a:spcPts val="0"/>
              </a:spcAft>
              <a:buClr>
                <a:schemeClr val="dk1"/>
              </a:buClr>
              <a:buSzPts val="1600"/>
              <a:buFont typeface="Figtree"/>
              <a:buNone/>
              <a:defRPr sz="1600">
                <a:solidFill>
                  <a:schemeClr val="dk1"/>
                </a:solidFill>
                <a:latin typeface="Figtree"/>
                <a:ea typeface="Figtree"/>
                <a:cs typeface="Figtree"/>
                <a:sym typeface="Figtree"/>
              </a:defRPr>
            </a:lvl7pPr>
            <a:lvl8pPr lvl="7">
              <a:spcBef>
                <a:spcPts val="0"/>
              </a:spcBef>
              <a:spcAft>
                <a:spcPts val="0"/>
              </a:spcAft>
              <a:buClr>
                <a:schemeClr val="dk1"/>
              </a:buClr>
              <a:buSzPts val="1600"/>
              <a:buFont typeface="Figtree"/>
              <a:buNone/>
              <a:defRPr sz="1600">
                <a:solidFill>
                  <a:schemeClr val="dk1"/>
                </a:solidFill>
                <a:latin typeface="Figtree"/>
                <a:ea typeface="Figtree"/>
                <a:cs typeface="Figtree"/>
                <a:sym typeface="Figtree"/>
              </a:defRPr>
            </a:lvl8pPr>
            <a:lvl9pPr lvl="8">
              <a:spcBef>
                <a:spcPts val="0"/>
              </a:spcBef>
              <a:spcAft>
                <a:spcPts val="0"/>
              </a:spcAft>
              <a:buClr>
                <a:schemeClr val="dk1"/>
              </a:buClr>
              <a:buSzPts val="1600"/>
              <a:buFont typeface="Figtree"/>
              <a:buNone/>
              <a:defRPr sz="1600">
                <a:solidFill>
                  <a:schemeClr val="dk1"/>
                </a:solidFill>
                <a:latin typeface="Figtree"/>
                <a:ea typeface="Figtree"/>
                <a:cs typeface="Figtree"/>
                <a:sym typeface="Figtree"/>
              </a:defRPr>
            </a:lvl9pPr>
          </a:lstStyle>
          <a:p>
            <a:endParaRPr/>
          </a:p>
        </p:txBody>
      </p:sp>
      <p:sp>
        <p:nvSpPr>
          <p:cNvPr id="477" name="Google Shape;477;p50"/>
          <p:cNvSpPr txBox="1">
            <a:spLocks noGrp="1"/>
          </p:cNvSpPr>
          <p:nvPr>
            <p:ph type="title" idx="13"/>
          </p:nvPr>
        </p:nvSpPr>
        <p:spPr>
          <a:xfrm>
            <a:off x="4206200" y="4066567"/>
            <a:ext cx="790500" cy="490800"/>
          </a:xfrm>
          <a:prstGeom prst="rect">
            <a:avLst/>
          </a:prstGeom>
        </p:spPr>
        <p:txBody>
          <a:bodyPr spcFirstLastPara="1" wrap="square" lIns="0" tIns="0" rIns="121900" bIns="121900" anchor="ctr" anchorCtr="0">
            <a:noAutofit/>
          </a:bodyPr>
          <a:lstStyle>
            <a:lvl1pPr lvl="0">
              <a:spcBef>
                <a:spcPts val="0"/>
              </a:spcBef>
              <a:spcAft>
                <a:spcPts val="0"/>
              </a:spcAft>
              <a:buClr>
                <a:schemeClr val="dk1"/>
              </a:buClr>
              <a:buSzPts val="3200"/>
              <a:buFont typeface="Figtree"/>
              <a:buNone/>
              <a:defRPr sz="3200"/>
            </a:lvl1pPr>
            <a:lvl2pPr lvl="1">
              <a:spcBef>
                <a:spcPts val="0"/>
              </a:spcBef>
              <a:spcAft>
                <a:spcPts val="0"/>
              </a:spcAft>
              <a:buClr>
                <a:schemeClr val="dk1"/>
              </a:buClr>
              <a:buSzPts val="3200"/>
              <a:buFont typeface="Figtree"/>
              <a:buNone/>
              <a:defRPr sz="3200">
                <a:latin typeface="Figtree"/>
                <a:ea typeface="Figtree"/>
                <a:cs typeface="Figtree"/>
                <a:sym typeface="Figtree"/>
              </a:defRPr>
            </a:lvl2pPr>
            <a:lvl3pPr lvl="2">
              <a:spcBef>
                <a:spcPts val="0"/>
              </a:spcBef>
              <a:spcAft>
                <a:spcPts val="0"/>
              </a:spcAft>
              <a:buClr>
                <a:schemeClr val="dk1"/>
              </a:buClr>
              <a:buSzPts val="3200"/>
              <a:buFont typeface="Figtree"/>
              <a:buNone/>
              <a:defRPr sz="3200">
                <a:latin typeface="Figtree"/>
                <a:ea typeface="Figtree"/>
                <a:cs typeface="Figtree"/>
                <a:sym typeface="Figtree"/>
              </a:defRPr>
            </a:lvl3pPr>
            <a:lvl4pPr lvl="3">
              <a:spcBef>
                <a:spcPts val="0"/>
              </a:spcBef>
              <a:spcAft>
                <a:spcPts val="0"/>
              </a:spcAft>
              <a:buClr>
                <a:schemeClr val="dk1"/>
              </a:buClr>
              <a:buSzPts val="3200"/>
              <a:buFont typeface="Figtree"/>
              <a:buNone/>
              <a:defRPr sz="3200">
                <a:latin typeface="Figtree"/>
                <a:ea typeface="Figtree"/>
                <a:cs typeface="Figtree"/>
                <a:sym typeface="Figtree"/>
              </a:defRPr>
            </a:lvl4pPr>
            <a:lvl5pPr lvl="4">
              <a:spcBef>
                <a:spcPts val="0"/>
              </a:spcBef>
              <a:spcAft>
                <a:spcPts val="0"/>
              </a:spcAft>
              <a:buClr>
                <a:schemeClr val="dk1"/>
              </a:buClr>
              <a:buSzPts val="3200"/>
              <a:buFont typeface="Figtree"/>
              <a:buNone/>
              <a:defRPr sz="3200">
                <a:latin typeface="Figtree"/>
                <a:ea typeface="Figtree"/>
                <a:cs typeface="Figtree"/>
                <a:sym typeface="Figtree"/>
              </a:defRPr>
            </a:lvl5pPr>
            <a:lvl6pPr lvl="5">
              <a:spcBef>
                <a:spcPts val="0"/>
              </a:spcBef>
              <a:spcAft>
                <a:spcPts val="0"/>
              </a:spcAft>
              <a:buClr>
                <a:schemeClr val="dk1"/>
              </a:buClr>
              <a:buSzPts val="3200"/>
              <a:buFont typeface="Figtree"/>
              <a:buNone/>
              <a:defRPr sz="3200">
                <a:latin typeface="Figtree"/>
                <a:ea typeface="Figtree"/>
                <a:cs typeface="Figtree"/>
                <a:sym typeface="Figtree"/>
              </a:defRPr>
            </a:lvl6pPr>
            <a:lvl7pPr lvl="6">
              <a:spcBef>
                <a:spcPts val="0"/>
              </a:spcBef>
              <a:spcAft>
                <a:spcPts val="0"/>
              </a:spcAft>
              <a:buClr>
                <a:schemeClr val="dk1"/>
              </a:buClr>
              <a:buSzPts val="3200"/>
              <a:buFont typeface="Figtree"/>
              <a:buNone/>
              <a:defRPr sz="3200">
                <a:latin typeface="Figtree"/>
                <a:ea typeface="Figtree"/>
                <a:cs typeface="Figtree"/>
                <a:sym typeface="Figtree"/>
              </a:defRPr>
            </a:lvl7pPr>
            <a:lvl8pPr lvl="7">
              <a:spcBef>
                <a:spcPts val="0"/>
              </a:spcBef>
              <a:spcAft>
                <a:spcPts val="0"/>
              </a:spcAft>
              <a:buClr>
                <a:schemeClr val="dk1"/>
              </a:buClr>
              <a:buSzPts val="3200"/>
              <a:buFont typeface="Figtree"/>
              <a:buNone/>
              <a:defRPr sz="3200">
                <a:latin typeface="Figtree"/>
                <a:ea typeface="Figtree"/>
                <a:cs typeface="Figtree"/>
                <a:sym typeface="Figtree"/>
              </a:defRPr>
            </a:lvl8pPr>
            <a:lvl9pPr lvl="8">
              <a:spcBef>
                <a:spcPts val="0"/>
              </a:spcBef>
              <a:spcAft>
                <a:spcPts val="0"/>
              </a:spcAft>
              <a:buClr>
                <a:schemeClr val="dk1"/>
              </a:buClr>
              <a:buSzPts val="3200"/>
              <a:buFont typeface="Figtree"/>
              <a:buNone/>
              <a:defRPr sz="3200">
                <a:latin typeface="Figtree"/>
                <a:ea typeface="Figtree"/>
                <a:cs typeface="Figtree"/>
                <a:sym typeface="Figtree"/>
              </a:defRPr>
            </a:lvl9pPr>
          </a:lstStyle>
          <a:p>
            <a:endParaRPr/>
          </a:p>
        </p:txBody>
      </p:sp>
      <p:sp>
        <p:nvSpPr>
          <p:cNvPr id="478" name="Google Shape;478;p50"/>
          <p:cNvSpPr txBox="1">
            <a:spLocks noGrp="1"/>
          </p:cNvSpPr>
          <p:nvPr>
            <p:ph type="title" idx="14"/>
          </p:nvPr>
        </p:nvSpPr>
        <p:spPr>
          <a:xfrm>
            <a:off x="4206200" y="3473083"/>
            <a:ext cx="790500" cy="490800"/>
          </a:xfrm>
          <a:prstGeom prst="rect">
            <a:avLst/>
          </a:prstGeom>
        </p:spPr>
        <p:txBody>
          <a:bodyPr spcFirstLastPara="1" wrap="square" lIns="0" tIns="0" rIns="121900" bIns="121900" anchor="t" anchorCtr="0">
            <a:noAutofit/>
          </a:bodyPr>
          <a:lstStyle>
            <a:lvl1pPr lvl="0">
              <a:spcBef>
                <a:spcPts val="0"/>
              </a:spcBef>
              <a:spcAft>
                <a:spcPts val="0"/>
              </a:spcAft>
              <a:buClr>
                <a:schemeClr val="dk1"/>
              </a:buClr>
              <a:buSzPts val="3200"/>
              <a:buFont typeface="Figtree"/>
              <a:buNone/>
              <a:defRPr sz="3200"/>
            </a:lvl1pPr>
            <a:lvl2pPr lvl="1">
              <a:spcBef>
                <a:spcPts val="0"/>
              </a:spcBef>
              <a:spcAft>
                <a:spcPts val="0"/>
              </a:spcAft>
              <a:buClr>
                <a:schemeClr val="dk1"/>
              </a:buClr>
              <a:buSzPts val="3200"/>
              <a:buFont typeface="Figtree"/>
              <a:buNone/>
              <a:defRPr sz="3200">
                <a:solidFill>
                  <a:schemeClr val="dk1"/>
                </a:solidFill>
                <a:latin typeface="Figtree"/>
                <a:ea typeface="Figtree"/>
                <a:cs typeface="Figtree"/>
                <a:sym typeface="Figtree"/>
              </a:defRPr>
            </a:lvl2pPr>
            <a:lvl3pPr lvl="2">
              <a:spcBef>
                <a:spcPts val="0"/>
              </a:spcBef>
              <a:spcAft>
                <a:spcPts val="0"/>
              </a:spcAft>
              <a:buClr>
                <a:schemeClr val="dk1"/>
              </a:buClr>
              <a:buSzPts val="3200"/>
              <a:buFont typeface="Figtree"/>
              <a:buNone/>
              <a:defRPr sz="3200">
                <a:solidFill>
                  <a:schemeClr val="dk1"/>
                </a:solidFill>
                <a:latin typeface="Figtree"/>
                <a:ea typeface="Figtree"/>
                <a:cs typeface="Figtree"/>
                <a:sym typeface="Figtree"/>
              </a:defRPr>
            </a:lvl3pPr>
            <a:lvl4pPr lvl="3">
              <a:spcBef>
                <a:spcPts val="0"/>
              </a:spcBef>
              <a:spcAft>
                <a:spcPts val="0"/>
              </a:spcAft>
              <a:buClr>
                <a:schemeClr val="dk1"/>
              </a:buClr>
              <a:buSzPts val="3200"/>
              <a:buFont typeface="Figtree"/>
              <a:buNone/>
              <a:defRPr sz="3200">
                <a:solidFill>
                  <a:schemeClr val="dk1"/>
                </a:solidFill>
                <a:latin typeface="Figtree"/>
                <a:ea typeface="Figtree"/>
                <a:cs typeface="Figtree"/>
                <a:sym typeface="Figtree"/>
              </a:defRPr>
            </a:lvl4pPr>
            <a:lvl5pPr lvl="4">
              <a:spcBef>
                <a:spcPts val="0"/>
              </a:spcBef>
              <a:spcAft>
                <a:spcPts val="0"/>
              </a:spcAft>
              <a:buClr>
                <a:schemeClr val="dk1"/>
              </a:buClr>
              <a:buSzPts val="3200"/>
              <a:buFont typeface="Figtree"/>
              <a:buNone/>
              <a:defRPr sz="3200">
                <a:solidFill>
                  <a:schemeClr val="dk1"/>
                </a:solidFill>
                <a:latin typeface="Figtree"/>
                <a:ea typeface="Figtree"/>
                <a:cs typeface="Figtree"/>
                <a:sym typeface="Figtree"/>
              </a:defRPr>
            </a:lvl5pPr>
            <a:lvl6pPr lvl="5">
              <a:spcBef>
                <a:spcPts val="0"/>
              </a:spcBef>
              <a:spcAft>
                <a:spcPts val="0"/>
              </a:spcAft>
              <a:buClr>
                <a:schemeClr val="dk1"/>
              </a:buClr>
              <a:buSzPts val="3200"/>
              <a:buFont typeface="Figtree"/>
              <a:buNone/>
              <a:defRPr sz="3200">
                <a:solidFill>
                  <a:schemeClr val="dk1"/>
                </a:solidFill>
                <a:latin typeface="Figtree"/>
                <a:ea typeface="Figtree"/>
                <a:cs typeface="Figtree"/>
                <a:sym typeface="Figtree"/>
              </a:defRPr>
            </a:lvl6pPr>
            <a:lvl7pPr lvl="6">
              <a:spcBef>
                <a:spcPts val="0"/>
              </a:spcBef>
              <a:spcAft>
                <a:spcPts val="0"/>
              </a:spcAft>
              <a:buClr>
                <a:schemeClr val="dk1"/>
              </a:buClr>
              <a:buSzPts val="3200"/>
              <a:buFont typeface="Figtree"/>
              <a:buNone/>
              <a:defRPr sz="3200">
                <a:solidFill>
                  <a:schemeClr val="dk1"/>
                </a:solidFill>
                <a:latin typeface="Figtree"/>
                <a:ea typeface="Figtree"/>
                <a:cs typeface="Figtree"/>
                <a:sym typeface="Figtree"/>
              </a:defRPr>
            </a:lvl7pPr>
            <a:lvl8pPr lvl="7">
              <a:spcBef>
                <a:spcPts val="0"/>
              </a:spcBef>
              <a:spcAft>
                <a:spcPts val="0"/>
              </a:spcAft>
              <a:buClr>
                <a:schemeClr val="dk1"/>
              </a:buClr>
              <a:buSzPts val="3200"/>
              <a:buFont typeface="Figtree"/>
              <a:buNone/>
              <a:defRPr sz="3200">
                <a:solidFill>
                  <a:schemeClr val="dk1"/>
                </a:solidFill>
                <a:latin typeface="Figtree"/>
                <a:ea typeface="Figtree"/>
                <a:cs typeface="Figtree"/>
                <a:sym typeface="Figtree"/>
              </a:defRPr>
            </a:lvl8pPr>
            <a:lvl9pPr lvl="8">
              <a:spcBef>
                <a:spcPts val="0"/>
              </a:spcBef>
              <a:spcAft>
                <a:spcPts val="0"/>
              </a:spcAft>
              <a:buClr>
                <a:schemeClr val="dk1"/>
              </a:buClr>
              <a:buSzPts val="3200"/>
              <a:buFont typeface="Figtree"/>
              <a:buNone/>
              <a:defRPr sz="3200">
                <a:solidFill>
                  <a:schemeClr val="dk1"/>
                </a:solidFill>
                <a:latin typeface="Figtree"/>
                <a:ea typeface="Figtree"/>
                <a:cs typeface="Figtree"/>
                <a:sym typeface="Figtree"/>
              </a:defRPr>
            </a:lvl9pPr>
          </a:lstStyle>
          <a:p>
            <a:endParaRPr/>
          </a:p>
        </p:txBody>
      </p:sp>
      <p:sp>
        <p:nvSpPr>
          <p:cNvPr id="479" name="Google Shape;479;p50"/>
          <p:cNvSpPr txBox="1">
            <a:spLocks noGrp="1"/>
          </p:cNvSpPr>
          <p:nvPr>
            <p:ph type="title" idx="15"/>
          </p:nvPr>
        </p:nvSpPr>
        <p:spPr>
          <a:xfrm>
            <a:off x="4206200" y="2879600"/>
            <a:ext cx="790500" cy="490800"/>
          </a:xfrm>
          <a:prstGeom prst="rect">
            <a:avLst/>
          </a:prstGeom>
        </p:spPr>
        <p:txBody>
          <a:bodyPr spcFirstLastPara="1" wrap="square" lIns="0" tIns="0" rIns="121900" bIns="121900" anchor="t" anchorCtr="0">
            <a:noAutofit/>
          </a:bodyPr>
          <a:lstStyle>
            <a:lvl1pPr lvl="0">
              <a:spcBef>
                <a:spcPts val="0"/>
              </a:spcBef>
              <a:spcAft>
                <a:spcPts val="0"/>
              </a:spcAft>
              <a:buClr>
                <a:schemeClr val="dk1"/>
              </a:buClr>
              <a:buSzPts val="3200"/>
              <a:buFont typeface="Figtree"/>
              <a:buNone/>
              <a:defRPr sz="3200"/>
            </a:lvl1pPr>
            <a:lvl2pPr lvl="1">
              <a:spcBef>
                <a:spcPts val="0"/>
              </a:spcBef>
              <a:spcAft>
                <a:spcPts val="0"/>
              </a:spcAft>
              <a:buClr>
                <a:schemeClr val="dk1"/>
              </a:buClr>
              <a:buSzPts val="3200"/>
              <a:buFont typeface="Figtree"/>
              <a:buNone/>
              <a:defRPr sz="3200">
                <a:solidFill>
                  <a:schemeClr val="dk1"/>
                </a:solidFill>
                <a:latin typeface="Figtree"/>
                <a:ea typeface="Figtree"/>
                <a:cs typeface="Figtree"/>
                <a:sym typeface="Figtree"/>
              </a:defRPr>
            </a:lvl2pPr>
            <a:lvl3pPr lvl="2">
              <a:spcBef>
                <a:spcPts val="0"/>
              </a:spcBef>
              <a:spcAft>
                <a:spcPts val="0"/>
              </a:spcAft>
              <a:buClr>
                <a:schemeClr val="dk1"/>
              </a:buClr>
              <a:buSzPts val="3200"/>
              <a:buFont typeface="Figtree"/>
              <a:buNone/>
              <a:defRPr sz="3200">
                <a:solidFill>
                  <a:schemeClr val="dk1"/>
                </a:solidFill>
                <a:latin typeface="Figtree"/>
                <a:ea typeface="Figtree"/>
                <a:cs typeface="Figtree"/>
                <a:sym typeface="Figtree"/>
              </a:defRPr>
            </a:lvl3pPr>
            <a:lvl4pPr lvl="3">
              <a:spcBef>
                <a:spcPts val="0"/>
              </a:spcBef>
              <a:spcAft>
                <a:spcPts val="0"/>
              </a:spcAft>
              <a:buClr>
                <a:schemeClr val="dk1"/>
              </a:buClr>
              <a:buSzPts val="3200"/>
              <a:buFont typeface="Figtree"/>
              <a:buNone/>
              <a:defRPr sz="3200">
                <a:solidFill>
                  <a:schemeClr val="dk1"/>
                </a:solidFill>
                <a:latin typeface="Figtree"/>
                <a:ea typeface="Figtree"/>
                <a:cs typeface="Figtree"/>
                <a:sym typeface="Figtree"/>
              </a:defRPr>
            </a:lvl4pPr>
            <a:lvl5pPr lvl="4">
              <a:spcBef>
                <a:spcPts val="0"/>
              </a:spcBef>
              <a:spcAft>
                <a:spcPts val="0"/>
              </a:spcAft>
              <a:buClr>
                <a:schemeClr val="dk1"/>
              </a:buClr>
              <a:buSzPts val="3200"/>
              <a:buFont typeface="Figtree"/>
              <a:buNone/>
              <a:defRPr sz="3200">
                <a:solidFill>
                  <a:schemeClr val="dk1"/>
                </a:solidFill>
                <a:latin typeface="Figtree"/>
                <a:ea typeface="Figtree"/>
                <a:cs typeface="Figtree"/>
                <a:sym typeface="Figtree"/>
              </a:defRPr>
            </a:lvl5pPr>
            <a:lvl6pPr lvl="5">
              <a:spcBef>
                <a:spcPts val="0"/>
              </a:spcBef>
              <a:spcAft>
                <a:spcPts val="0"/>
              </a:spcAft>
              <a:buClr>
                <a:schemeClr val="dk1"/>
              </a:buClr>
              <a:buSzPts val="3200"/>
              <a:buFont typeface="Figtree"/>
              <a:buNone/>
              <a:defRPr sz="3200">
                <a:solidFill>
                  <a:schemeClr val="dk1"/>
                </a:solidFill>
                <a:latin typeface="Figtree"/>
                <a:ea typeface="Figtree"/>
                <a:cs typeface="Figtree"/>
                <a:sym typeface="Figtree"/>
              </a:defRPr>
            </a:lvl6pPr>
            <a:lvl7pPr lvl="6">
              <a:spcBef>
                <a:spcPts val="0"/>
              </a:spcBef>
              <a:spcAft>
                <a:spcPts val="0"/>
              </a:spcAft>
              <a:buClr>
                <a:schemeClr val="dk1"/>
              </a:buClr>
              <a:buSzPts val="3200"/>
              <a:buFont typeface="Figtree"/>
              <a:buNone/>
              <a:defRPr sz="3200">
                <a:solidFill>
                  <a:schemeClr val="dk1"/>
                </a:solidFill>
                <a:latin typeface="Figtree"/>
                <a:ea typeface="Figtree"/>
                <a:cs typeface="Figtree"/>
                <a:sym typeface="Figtree"/>
              </a:defRPr>
            </a:lvl7pPr>
            <a:lvl8pPr lvl="7">
              <a:spcBef>
                <a:spcPts val="0"/>
              </a:spcBef>
              <a:spcAft>
                <a:spcPts val="0"/>
              </a:spcAft>
              <a:buClr>
                <a:schemeClr val="dk1"/>
              </a:buClr>
              <a:buSzPts val="3200"/>
              <a:buFont typeface="Figtree"/>
              <a:buNone/>
              <a:defRPr sz="3200">
                <a:solidFill>
                  <a:schemeClr val="dk1"/>
                </a:solidFill>
                <a:latin typeface="Figtree"/>
                <a:ea typeface="Figtree"/>
                <a:cs typeface="Figtree"/>
                <a:sym typeface="Figtree"/>
              </a:defRPr>
            </a:lvl8pPr>
            <a:lvl9pPr lvl="8">
              <a:spcBef>
                <a:spcPts val="0"/>
              </a:spcBef>
              <a:spcAft>
                <a:spcPts val="0"/>
              </a:spcAft>
              <a:buClr>
                <a:schemeClr val="dk1"/>
              </a:buClr>
              <a:buSzPts val="3200"/>
              <a:buFont typeface="Figtree"/>
              <a:buNone/>
              <a:defRPr sz="3200">
                <a:solidFill>
                  <a:schemeClr val="dk1"/>
                </a:solidFill>
                <a:latin typeface="Figtree"/>
                <a:ea typeface="Figtree"/>
                <a:cs typeface="Figtree"/>
                <a:sym typeface="Figtree"/>
              </a:defRPr>
            </a:lvl9pPr>
          </a:lstStyle>
          <a:p>
            <a:endParaRPr/>
          </a:p>
        </p:txBody>
      </p:sp>
      <p:sp>
        <p:nvSpPr>
          <p:cNvPr id="480" name="Google Shape;480;p50"/>
          <p:cNvSpPr txBox="1">
            <a:spLocks noGrp="1"/>
          </p:cNvSpPr>
          <p:nvPr>
            <p:ph type="title" idx="16"/>
          </p:nvPr>
        </p:nvSpPr>
        <p:spPr>
          <a:xfrm>
            <a:off x="4206200" y="2286117"/>
            <a:ext cx="790500" cy="490800"/>
          </a:xfrm>
          <a:prstGeom prst="rect">
            <a:avLst/>
          </a:prstGeom>
        </p:spPr>
        <p:txBody>
          <a:bodyPr spcFirstLastPara="1" wrap="square" lIns="0" tIns="0" rIns="121900" bIns="121900" anchor="t" anchorCtr="0">
            <a:noAutofit/>
          </a:bodyPr>
          <a:lstStyle>
            <a:lvl1pPr lvl="0">
              <a:spcBef>
                <a:spcPts val="0"/>
              </a:spcBef>
              <a:spcAft>
                <a:spcPts val="0"/>
              </a:spcAft>
              <a:buClr>
                <a:schemeClr val="dk1"/>
              </a:buClr>
              <a:buSzPts val="3200"/>
              <a:buFont typeface="Figtree"/>
              <a:buNone/>
              <a:defRPr sz="3200"/>
            </a:lvl1pPr>
            <a:lvl2pPr lvl="1">
              <a:spcBef>
                <a:spcPts val="0"/>
              </a:spcBef>
              <a:spcAft>
                <a:spcPts val="0"/>
              </a:spcAft>
              <a:buClr>
                <a:schemeClr val="dk1"/>
              </a:buClr>
              <a:buSzPts val="3200"/>
              <a:buFont typeface="Figtree"/>
              <a:buNone/>
              <a:defRPr sz="3200">
                <a:solidFill>
                  <a:schemeClr val="dk1"/>
                </a:solidFill>
                <a:latin typeface="Figtree"/>
                <a:ea typeface="Figtree"/>
                <a:cs typeface="Figtree"/>
                <a:sym typeface="Figtree"/>
              </a:defRPr>
            </a:lvl2pPr>
            <a:lvl3pPr lvl="2">
              <a:spcBef>
                <a:spcPts val="0"/>
              </a:spcBef>
              <a:spcAft>
                <a:spcPts val="0"/>
              </a:spcAft>
              <a:buClr>
                <a:schemeClr val="dk1"/>
              </a:buClr>
              <a:buSzPts val="3200"/>
              <a:buFont typeface="Figtree"/>
              <a:buNone/>
              <a:defRPr sz="3200">
                <a:solidFill>
                  <a:schemeClr val="dk1"/>
                </a:solidFill>
                <a:latin typeface="Figtree"/>
                <a:ea typeface="Figtree"/>
                <a:cs typeface="Figtree"/>
                <a:sym typeface="Figtree"/>
              </a:defRPr>
            </a:lvl3pPr>
            <a:lvl4pPr lvl="3">
              <a:spcBef>
                <a:spcPts val="0"/>
              </a:spcBef>
              <a:spcAft>
                <a:spcPts val="0"/>
              </a:spcAft>
              <a:buClr>
                <a:schemeClr val="dk1"/>
              </a:buClr>
              <a:buSzPts val="3200"/>
              <a:buFont typeface="Figtree"/>
              <a:buNone/>
              <a:defRPr sz="3200">
                <a:solidFill>
                  <a:schemeClr val="dk1"/>
                </a:solidFill>
                <a:latin typeface="Figtree"/>
                <a:ea typeface="Figtree"/>
                <a:cs typeface="Figtree"/>
                <a:sym typeface="Figtree"/>
              </a:defRPr>
            </a:lvl4pPr>
            <a:lvl5pPr lvl="4">
              <a:spcBef>
                <a:spcPts val="0"/>
              </a:spcBef>
              <a:spcAft>
                <a:spcPts val="0"/>
              </a:spcAft>
              <a:buClr>
                <a:schemeClr val="dk1"/>
              </a:buClr>
              <a:buSzPts val="3200"/>
              <a:buFont typeface="Figtree"/>
              <a:buNone/>
              <a:defRPr sz="3200">
                <a:solidFill>
                  <a:schemeClr val="dk1"/>
                </a:solidFill>
                <a:latin typeface="Figtree"/>
                <a:ea typeface="Figtree"/>
                <a:cs typeface="Figtree"/>
                <a:sym typeface="Figtree"/>
              </a:defRPr>
            </a:lvl5pPr>
            <a:lvl6pPr lvl="5">
              <a:spcBef>
                <a:spcPts val="0"/>
              </a:spcBef>
              <a:spcAft>
                <a:spcPts val="0"/>
              </a:spcAft>
              <a:buClr>
                <a:schemeClr val="dk1"/>
              </a:buClr>
              <a:buSzPts val="3200"/>
              <a:buFont typeface="Figtree"/>
              <a:buNone/>
              <a:defRPr sz="3200">
                <a:solidFill>
                  <a:schemeClr val="dk1"/>
                </a:solidFill>
                <a:latin typeface="Figtree"/>
                <a:ea typeface="Figtree"/>
                <a:cs typeface="Figtree"/>
                <a:sym typeface="Figtree"/>
              </a:defRPr>
            </a:lvl6pPr>
            <a:lvl7pPr lvl="6">
              <a:spcBef>
                <a:spcPts val="0"/>
              </a:spcBef>
              <a:spcAft>
                <a:spcPts val="0"/>
              </a:spcAft>
              <a:buClr>
                <a:schemeClr val="dk1"/>
              </a:buClr>
              <a:buSzPts val="3200"/>
              <a:buFont typeface="Figtree"/>
              <a:buNone/>
              <a:defRPr sz="3200">
                <a:solidFill>
                  <a:schemeClr val="dk1"/>
                </a:solidFill>
                <a:latin typeface="Figtree"/>
                <a:ea typeface="Figtree"/>
                <a:cs typeface="Figtree"/>
                <a:sym typeface="Figtree"/>
              </a:defRPr>
            </a:lvl7pPr>
            <a:lvl8pPr lvl="7">
              <a:spcBef>
                <a:spcPts val="0"/>
              </a:spcBef>
              <a:spcAft>
                <a:spcPts val="0"/>
              </a:spcAft>
              <a:buClr>
                <a:schemeClr val="dk1"/>
              </a:buClr>
              <a:buSzPts val="3200"/>
              <a:buFont typeface="Figtree"/>
              <a:buNone/>
              <a:defRPr sz="3200">
                <a:solidFill>
                  <a:schemeClr val="dk1"/>
                </a:solidFill>
                <a:latin typeface="Figtree"/>
                <a:ea typeface="Figtree"/>
                <a:cs typeface="Figtree"/>
                <a:sym typeface="Figtree"/>
              </a:defRPr>
            </a:lvl8pPr>
            <a:lvl9pPr lvl="8">
              <a:spcBef>
                <a:spcPts val="0"/>
              </a:spcBef>
              <a:spcAft>
                <a:spcPts val="0"/>
              </a:spcAft>
              <a:buClr>
                <a:schemeClr val="dk1"/>
              </a:buClr>
              <a:buSzPts val="3200"/>
              <a:buFont typeface="Figtree"/>
              <a:buNone/>
              <a:defRPr sz="3200">
                <a:solidFill>
                  <a:schemeClr val="dk1"/>
                </a:solidFill>
                <a:latin typeface="Figtree"/>
                <a:ea typeface="Figtree"/>
                <a:cs typeface="Figtree"/>
                <a:sym typeface="Figtree"/>
              </a:defRPr>
            </a:lvl9pPr>
          </a:lstStyle>
          <a:p>
            <a:endParaRPr/>
          </a:p>
        </p:txBody>
      </p:sp>
      <p:sp>
        <p:nvSpPr>
          <p:cNvPr id="481" name="Google Shape;481;p50"/>
          <p:cNvSpPr txBox="1">
            <a:spLocks noGrp="1"/>
          </p:cNvSpPr>
          <p:nvPr>
            <p:ph type="title" idx="17"/>
          </p:nvPr>
        </p:nvSpPr>
        <p:spPr>
          <a:xfrm>
            <a:off x="4206200" y="1692650"/>
            <a:ext cx="790500" cy="490800"/>
          </a:xfrm>
          <a:prstGeom prst="rect">
            <a:avLst/>
          </a:prstGeom>
        </p:spPr>
        <p:txBody>
          <a:bodyPr spcFirstLastPara="1" wrap="square" lIns="0" tIns="0" rIns="121900" bIns="121900" anchor="t" anchorCtr="0">
            <a:noAutofit/>
          </a:bodyPr>
          <a:lstStyle>
            <a:lvl1pPr lvl="0">
              <a:spcBef>
                <a:spcPts val="0"/>
              </a:spcBef>
              <a:spcAft>
                <a:spcPts val="0"/>
              </a:spcAft>
              <a:buClr>
                <a:schemeClr val="dk1"/>
              </a:buClr>
              <a:buSzPts val="3200"/>
              <a:buFont typeface="Figtree"/>
              <a:buNone/>
              <a:defRPr sz="3200"/>
            </a:lvl1pPr>
            <a:lvl2pPr lvl="1">
              <a:spcBef>
                <a:spcPts val="0"/>
              </a:spcBef>
              <a:spcAft>
                <a:spcPts val="0"/>
              </a:spcAft>
              <a:buClr>
                <a:schemeClr val="dk1"/>
              </a:buClr>
              <a:buSzPts val="3200"/>
              <a:buFont typeface="Figtree"/>
              <a:buNone/>
              <a:defRPr sz="3200">
                <a:solidFill>
                  <a:schemeClr val="dk1"/>
                </a:solidFill>
                <a:latin typeface="Figtree"/>
                <a:ea typeface="Figtree"/>
                <a:cs typeface="Figtree"/>
                <a:sym typeface="Figtree"/>
              </a:defRPr>
            </a:lvl2pPr>
            <a:lvl3pPr lvl="2">
              <a:spcBef>
                <a:spcPts val="0"/>
              </a:spcBef>
              <a:spcAft>
                <a:spcPts val="0"/>
              </a:spcAft>
              <a:buClr>
                <a:schemeClr val="dk1"/>
              </a:buClr>
              <a:buSzPts val="3200"/>
              <a:buFont typeface="Figtree"/>
              <a:buNone/>
              <a:defRPr sz="3200">
                <a:solidFill>
                  <a:schemeClr val="dk1"/>
                </a:solidFill>
                <a:latin typeface="Figtree"/>
                <a:ea typeface="Figtree"/>
                <a:cs typeface="Figtree"/>
                <a:sym typeface="Figtree"/>
              </a:defRPr>
            </a:lvl3pPr>
            <a:lvl4pPr lvl="3">
              <a:spcBef>
                <a:spcPts val="0"/>
              </a:spcBef>
              <a:spcAft>
                <a:spcPts val="0"/>
              </a:spcAft>
              <a:buClr>
                <a:schemeClr val="dk1"/>
              </a:buClr>
              <a:buSzPts val="3200"/>
              <a:buFont typeface="Figtree"/>
              <a:buNone/>
              <a:defRPr sz="3200">
                <a:solidFill>
                  <a:schemeClr val="dk1"/>
                </a:solidFill>
                <a:latin typeface="Figtree"/>
                <a:ea typeface="Figtree"/>
                <a:cs typeface="Figtree"/>
                <a:sym typeface="Figtree"/>
              </a:defRPr>
            </a:lvl4pPr>
            <a:lvl5pPr lvl="4">
              <a:spcBef>
                <a:spcPts val="0"/>
              </a:spcBef>
              <a:spcAft>
                <a:spcPts val="0"/>
              </a:spcAft>
              <a:buClr>
                <a:schemeClr val="dk1"/>
              </a:buClr>
              <a:buSzPts val="3200"/>
              <a:buFont typeface="Figtree"/>
              <a:buNone/>
              <a:defRPr sz="3200">
                <a:solidFill>
                  <a:schemeClr val="dk1"/>
                </a:solidFill>
                <a:latin typeface="Figtree"/>
                <a:ea typeface="Figtree"/>
                <a:cs typeface="Figtree"/>
                <a:sym typeface="Figtree"/>
              </a:defRPr>
            </a:lvl5pPr>
            <a:lvl6pPr lvl="5">
              <a:spcBef>
                <a:spcPts val="0"/>
              </a:spcBef>
              <a:spcAft>
                <a:spcPts val="0"/>
              </a:spcAft>
              <a:buClr>
                <a:schemeClr val="dk1"/>
              </a:buClr>
              <a:buSzPts val="3200"/>
              <a:buFont typeface="Figtree"/>
              <a:buNone/>
              <a:defRPr sz="3200">
                <a:solidFill>
                  <a:schemeClr val="dk1"/>
                </a:solidFill>
                <a:latin typeface="Figtree"/>
                <a:ea typeface="Figtree"/>
                <a:cs typeface="Figtree"/>
                <a:sym typeface="Figtree"/>
              </a:defRPr>
            </a:lvl6pPr>
            <a:lvl7pPr lvl="6">
              <a:spcBef>
                <a:spcPts val="0"/>
              </a:spcBef>
              <a:spcAft>
                <a:spcPts val="0"/>
              </a:spcAft>
              <a:buClr>
                <a:schemeClr val="dk1"/>
              </a:buClr>
              <a:buSzPts val="3200"/>
              <a:buFont typeface="Figtree"/>
              <a:buNone/>
              <a:defRPr sz="3200">
                <a:solidFill>
                  <a:schemeClr val="dk1"/>
                </a:solidFill>
                <a:latin typeface="Figtree"/>
                <a:ea typeface="Figtree"/>
                <a:cs typeface="Figtree"/>
                <a:sym typeface="Figtree"/>
              </a:defRPr>
            </a:lvl7pPr>
            <a:lvl8pPr lvl="7">
              <a:spcBef>
                <a:spcPts val="0"/>
              </a:spcBef>
              <a:spcAft>
                <a:spcPts val="0"/>
              </a:spcAft>
              <a:buClr>
                <a:schemeClr val="dk1"/>
              </a:buClr>
              <a:buSzPts val="3200"/>
              <a:buFont typeface="Figtree"/>
              <a:buNone/>
              <a:defRPr sz="3200">
                <a:solidFill>
                  <a:schemeClr val="dk1"/>
                </a:solidFill>
                <a:latin typeface="Figtree"/>
                <a:ea typeface="Figtree"/>
                <a:cs typeface="Figtree"/>
                <a:sym typeface="Figtree"/>
              </a:defRPr>
            </a:lvl8pPr>
            <a:lvl9pPr lvl="8">
              <a:spcBef>
                <a:spcPts val="0"/>
              </a:spcBef>
              <a:spcAft>
                <a:spcPts val="0"/>
              </a:spcAft>
              <a:buClr>
                <a:schemeClr val="dk1"/>
              </a:buClr>
              <a:buSzPts val="3200"/>
              <a:buFont typeface="Figtree"/>
              <a:buNone/>
              <a:defRPr sz="3200">
                <a:solidFill>
                  <a:schemeClr val="dk1"/>
                </a:solidFill>
                <a:latin typeface="Figtree"/>
                <a:ea typeface="Figtree"/>
                <a:cs typeface="Figtree"/>
                <a:sym typeface="Figtree"/>
              </a:defRPr>
            </a:lvl9pPr>
          </a:lstStyle>
          <a:p>
            <a:endParaRPr/>
          </a:p>
        </p:txBody>
      </p:sp>
      <p:sp>
        <p:nvSpPr>
          <p:cNvPr id="482" name="Google Shape;482;p50"/>
          <p:cNvSpPr txBox="1">
            <a:spLocks noGrp="1"/>
          </p:cNvSpPr>
          <p:nvPr>
            <p:ph type="title" idx="18"/>
          </p:nvPr>
        </p:nvSpPr>
        <p:spPr>
          <a:xfrm>
            <a:off x="304800" y="609600"/>
            <a:ext cx="7683300" cy="619500"/>
          </a:xfrm>
          <a:prstGeom prst="rect">
            <a:avLst/>
          </a:prstGeom>
        </p:spPr>
        <p:txBody>
          <a:bodyPr spcFirstLastPara="1" wrap="square" lIns="0" tIns="0" rIns="0" bIns="0" anchor="t" anchorCtr="0">
            <a:noAutofit/>
          </a:bodyPr>
          <a:lstStyle>
            <a:lvl1pPr lvl="0">
              <a:lnSpc>
                <a:spcPct val="115000"/>
              </a:lnSpc>
              <a:spcBef>
                <a:spcPts val="0"/>
              </a:spcBef>
              <a:spcAft>
                <a:spcPts val="0"/>
              </a:spcAft>
              <a:buNone/>
              <a:defRPr sz="2700"/>
            </a:lvl1pPr>
            <a:lvl2pPr lvl="1">
              <a:spcBef>
                <a:spcPts val="0"/>
              </a:spcBef>
              <a:spcAft>
                <a:spcPts val="0"/>
              </a:spcAft>
              <a:buClr>
                <a:schemeClr val="dk1"/>
              </a:buClr>
              <a:buSzPts val="2700"/>
              <a:buFont typeface="Figtree"/>
              <a:buNone/>
              <a:defRPr sz="2700">
                <a:solidFill>
                  <a:schemeClr val="dk1"/>
                </a:solidFill>
                <a:latin typeface="Figtree"/>
                <a:ea typeface="Figtree"/>
                <a:cs typeface="Figtree"/>
                <a:sym typeface="Figtree"/>
              </a:defRPr>
            </a:lvl2pPr>
            <a:lvl3pPr lvl="2">
              <a:spcBef>
                <a:spcPts val="0"/>
              </a:spcBef>
              <a:spcAft>
                <a:spcPts val="0"/>
              </a:spcAft>
              <a:buClr>
                <a:schemeClr val="dk1"/>
              </a:buClr>
              <a:buSzPts val="2700"/>
              <a:buFont typeface="Figtree"/>
              <a:buNone/>
              <a:defRPr sz="2700">
                <a:solidFill>
                  <a:schemeClr val="dk1"/>
                </a:solidFill>
                <a:latin typeface="Figtree"/>
                <a:ea typeface="Figtree"/>
                <a:cs typeface="Figtree"/>
                <a:sym typeface="Figtree"/>
              </a:defRPr>
            </a:lvl3pPr>
            <a:lvl4pPr lvl="3">
              <a:spcBef>
                <a:spcPts val="0"/>
              </a:spcBef>
              <a:spcAft>
                <a:spcPts val="0"/>
              </a:spcAft>
              <a:buClr>
                <a:schemeClr val="dk1"/>
              </a:buClr>
              <a:buSzPts val="2700"/>
              <a:buFont typeface="Figtree"/>
              <a:buNone/>
              <a:defRPr sz="2700">
                <a:solidFill>
                  <a:schemeClr val="dk1"/>
                </a:solidFill>
                <a:latin typeface="Figtree"/>
                <a:ea typeface="Figtree"/>
                <a:cs typeface="Figtree"/>
                <a:sym typeface="Figtree"/>
              </a:defRPr>
            </a:lvl4pPr>
            <a:lvl5pPr lvl="4">
              <a:spcBef>
                <a:spcPts val="0"/>
              </a:spcBef>
              <a:spcAft>
                <a:spcPts val="0"/>
              </a:spcAft>
              <a:buClr>
                <a:schemeClr val="dk1"/>
              </a:buClr>
              <a:buSzPts val="2700"/>
              <a:buFont typeface="Figtree"/>
              <a:buNone/>
              <a:defRPr sz="2700">
                <a:solidFill>
                  <a:schemeClr val="dk1"/>
                </a:solidFill>
                <a:latin typeface="Figtree"/>
                <a:ea typeface="Figtree"/>
                <a:cs typeface="Figtree"/>
                <a:sym typeface="Figtree"/>
              </a:defRPr>
            </a:lvl5pPr>
            <a:lvl6pPr lvl="5">
              <a:spcBef>
                <a:spcPts val="0"/>
              </a:spcBef>
              <a:spcAft>
                <a:spcPts val="0"/>
              </a:spcAft>
              <a:buClr>
                <a:schemeClr val="dk1"/>
              </a:buClr>
              <a:buSzPts val="2700"/>
              <a:buFont typeface="Figtree"/>
              <a:buNone/>
              <a:defRPr sz="2700">
                <a:solidFill>
                  <a:schemeClr val="dk1"/>
                </a:solidFill>
                <a:latin typeface="Figtree"/>
                <a:ea typeface="Figtree"/>
                <a:cs typeface="Figtree"/>
                <a:sym typeface="Figtree"/>
              </a:defRPr>
            </a:lvl6pPr>
            <a:lvl7pPr lvl="6">
              <a:spcBef>
                <a:spcPts val="0"/>
              </a:spcBef>
              <a:spcAft>
                <a:spcPts val="0"/>
              </a:spcAft>
              <a:buClr>
                <a:schemeClr val="dk1"/>
              </a:buClr>
              <a:buSzPts val="2700"/>
              <a:buFont typeface="Figtree"/>
              <a:buNone/>
              <a:defRPr sz="2700">
                <a:solidFill>
                  <a:schemeClr val="dk1"/>
                </a:solidFill>
                <a:latin typeface="Figtree"/>
                <a:ea typeface="Figtree"/>
                <a:cs typeface="Figtree"/>
                <a:sym typeface="Figtree"/>
              </a:defRPr>
            </a:lvl7pPr>
            <a:lvl8pPr lvl="7">
              <a:spcBef>
                <a:spcPts val="0"/>
              </a:spcBef>
              <a:spcAft>
                <a:spcPts val="0"/>
              </a:spcAft>
              <a:buClr>
                <a:schemeClr val="dk1"/>
              </a:buClr>
              <a:buSzPts val="2700"/>
              <a:buFont typeface="Figtree"/>
              <a:buNone/>
              <a:defRPr sz="2700">
                <a:solidFill>
                  <a:schemeClr val="dk1"/>
                </a:solidFill>
                <a:latin typeface="Figtree"/>
                <a:ea typeface="Figtree"/>
                <a:cs typeface="Figtree"/>
                <a:sym typeface="Figtree"/>
              </a:defRPr>
            </a:lvl8pPr>
            <a:lvl9pPr lvl="8">
              <a:spcBef>
                <a:spcPts val="0"/>
              </a:spcBef>
              <a:spcAft>
                <a:spcPts val="0"/>
              </a:spcAft>
              <a:buClr>
                <a:schemeClr val="dk1"/>
              </a:buClr>
              <a:buSzPts val="2700"/>
              <a:buFont typeface="Figtree"/>
              <a:buNone/>
              <a:defRPr sz="2700">
                <a:solidFill>
                  <a:schemeClr val="dk1"/>
                </a:solidFill>
                <a:latin typeface="Figtree"/>
                <a:ea typeface="Figtree"/>
                <a:cs typeface="Figtree"/>
                <a:sym typeface="Figtree"/>
              </a:defRPr>
            </a:lvl9p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he team - Alt 1">
  <p:cSld name="CUSTOM_2">
    <p:spTree>
      <p:nvGrpSpPr>
        <p:cNvPr id="1" name="Shape 483"/>
        <p:cNvGrpSpPr/>
        <p:nvPr/>
      </p:nvGrpSpPr>
      <p:grpSpPr>
        <a:xfrm>
          <a:off x="0" y="0"/>
          <a:ext cx="0" cy="0"/>
          <a:chOff x="0" y="0"/>
          <a:chExt cx="0" cy="0"/>
        </a:xfrm>
      </p:grpSpPr>
      <p:sp>
        <p:nvSpPr>
          <p:cNvPr id="484" name="Google Shape;484;p51"/>
          <p:cNvSpPr>
            <a:spLocks noGrp="1"/>
          </p:cNvSpPr>
          <p:nvPr>
            <p:ph type="pic" idx="2"/>
          </p:nvPr>
        </p:nvSpPr>
        <p:spPr>
          <a:xfrm>
            <a:off x="0" y="-12000"/>
            <a:ext cx="4072500" cy="4337100"/>
          </a:xfrm>
          <a:prstGeom prst="rect">
            <a:avLst/>
          </a:prstGeom>
          <a:noFill/>
          <a:ln>
            <a:noFill/>
          </a:ln>
        </p:spPr>
      </p:sp>
      <p:sp>
        <p:nvSpPr>
          <p:cNvPr id="485" name="Google Shape;485;p51"/>
          <p:cNvSpPr>
            <a:spLocks noGrp="1"/>
          </p:cNvSpPr>
          <p:nvPr>
            <p:ph type="pic" idx="3"/>
          </p:nvPr>
        </p:nvSpPr>
        <p:spPr>
          <a:xfrm>
            <a:off x="4058822" y="-12000"/>
            <a:ext cx="4072500" cy="4337100"/>
          </a:xfrm>
          <a:prstGeom prst="rect">
            <a:avLst/>
          </a:prstGeom>
          <a:noFill/>
          <a:ln>
            <a:noFill/>
          </a:ln>
        </p:spPr>
      </p:sp>
      <p:sp>
        <p:nvSpPr>
          <p:cNvPr id="486" name="Google Shape;486;p51"/>
          <p:cNvSpPr>
            <a:spLocks noGrp="1"/>
          </p:cNvSpPr>
          <p:nvPr>
            <p:ph type="pic" idx="4"/>
          </p:nvPr>
        </p:nvSpPr>
        <p:spPr>
          <a:xfrm>
            <a:off x="8117644" y="-12000"/>
            <a:ext cx="4072500" cy="4337100"/>
          </a:xfrm>
          <a:prstGeom prst="rect">
            <a:avLst/>
          </a:prstGeom>
          <a:noFill/>
          <a:ln>
            <a:noFill/>
          </a:ln>
        </p:spPr>
      </p:sp>
      <p:sp>
        <p:nvSpPr>
          <p:cNvPr id="487" name="Google Shape;487;p51"/>
          <p:cNvSpPr txBox="1">
            <a:spLocks noGrp="1"/>
          </p:cNvSpPr>
          <p:nvPr>
            <p:ph type="title"/>
          </p:nvPr>
        </p:nvSpPr>
        <p:spPr>
          <a:xfrm>
            <a:off x="304900" y="4450400"/>
            <a:ext cx="3562500" cy="284400"/>
          </a:xfrm>
          <a:prstGeom prst="rect">
            <a:avLst/>
          </a:prstGeom>
        </p:spPr>
        <p:txBody>
          <a:bodyPr spcFirstLastPara="1" wrap="square" lIns="0" tIns="0" rIns="0" bIns="0" anchor="t" anchorCtr="0">
            <a:noAutofit/>
          </a:bodyPr>
          <a:lstStyle>
            <a:lvl1pPr lvl="0">
              <a:spcBef>
                <a:spcPts val="0"/>
              </a:spcBef>
              <a:spcAft>
                <a:spcPts val="0"/>
              </a:spcAft>
              <a:buClr>
                <a:schemeClr val="dk1"/>
              </a:buClr>
              <a:buSzPts val="1600"/>
              <a:buFont typeface="Figtree"/>
              <a:buNone/>
              <a:defRPr sz="1600"/>
            </a:lvl1pPr>
            <a:lvl2pPr lvl="1">
              <a:spcBef>
                <a:spcPts val="0"/>
              </a:spcBef>
              <a:spcAft>
                <a:spcPts val="0"/>
              </a:spcAft>
              <a:buClr>
                <a:schemeClr val="dk1"/>
              </a:buClr>
              <a:buSzPts val="1600"/>
              <a:buFont typeface="Figtree"/>
              <a:buNone/>
              <a:defRPr sz="1600">
                <a:solidFill>
                  <a:schemeClr val="dk1"/>
                </a:solidFill>
                <a:latin typeface="Figtree"/>
                <a:ea typeface="Figtree"/>
                <a:cs typeface="Figtree"/>
                <a:sym typeface="Figtree"/>
              </a:defRPr>
            </a:lvl2pPr>
            <a:lvl3pPr lvl="2">
              <a:spcBef>
                <a:spcPts val="0"/>
              </a:spcBef>
              <a:spcAft>
                <a:spcPts val="0"/>
              </a:spcAft>
              <a:buClr>
                <a:schemeClr val="dk1"/>
              </a:buClr>
              <a:buSzPts val="1600"/>
              <a:buFont typeface="Figtree"/>
              <a:buNone/>
              <a:defRPr sz="1600">
                <a:solidFill>
                  <a:schemeClr val="dk1"/>
                </a:solidFill>
                <a:latin typeface="Figtree"/>
                <a:ea typeface="Figtree"/>
                <a:cs typeface="Figtree"/>
                <a:sym typeface="Figtree"/>
              </a:defRPr>
            </a:lvl3pPr>
            <a:lvl4pPr lvl="3">
              <a:spcBef>
                <a:spcPts val="0"/>
              </a:spcBef>
              <a:spcAft>
                <a:spcPts val="0"/>
              </a:spcAft>
              <a:buClr>
                <a:schemeClr val="dk1"/>
              </a:buClr>
              <a:buSzPts val="1600"/>
              <a:buFont typeface="Figtree"/>
              <a:buNone/>
              <a:defRPr sz="1600">
                <a:solidFill>
                  <a:schemeClr val="dk1"/>
                </a:solidFill>
                <a:latin typeface="Figtree"/>
                <a:ea typeface="Figtree"/>
                <a:cs typeface="Figtree"/>
                <a:sym typeface="Figtree"/>
              </a:defRPr>
            </a:lvl4pPr>
            <a:lvl5pPr lvl="4">
              <a:spcBef>
                <a:spcPts val="0"/>
              </a:spcBef>
              <a:spcAft>
                <a:spcPts val="0"/>
              </a:spcAft>
              <a:buClr>
                <a:schemeClr val="dk1"/>
              </a:buClr>
              <a:buSzPts val="1600"/>
              <a:buFont typeface="Figtree"/>
              <a:buNone/>
              <a:defRPr sz="1600">
                <a:solidFill>
                  <a:schemeClr val="dk1"/>
                </a:solidFill>
                <a:latin typeface="Figtree"/>
                <a:ea typeface="Figtree"/>
                <a:cs typeface="Figtree"/>
                <a:sym typeface="Figtree"/>
              </a:defRPr>
            </a:lvl5pPr>
            <a:lvl6pPr lvl="5">
              <a:spcBef>
                <a:spcPts val="0"/>
              </a:spcBef>
              <a:spcAft>
                <a:spcPts val="0"/>
              </a:spcAft>
              <a:buClr>
                <a:schemeClr val="dk1"/>
              </a:buClr>
              <a:buSzPts val="1600"/>
              <a:buFont typeface="Figtree"/>
              <a:buNone/>
              <a:defRPr sz="1600">
                <a:solidFill>
                  <a:schemeClr val="dk1"/>
                </a:solidFill>
                <a:latin typeface="Figtree"/>
                <a:ea typeface="Figtree"/>
                <a:cs typeface="Figtree"/>
                <a:sym typeface="Figtree"/>
              </a:defRPr>
            </a:lvl6pPr>
            <a:lvl7pPr lvl="6">
              <a:spcBef>
                <a:spcPts val="0"/>
              </a:spcBef>
              <a:spcAft>
                <a:spcPts val="0"/>
              </a:spcAft>
              <a:buClr>
                <a:schemeClr val="dk1"/>
              </a:buClr>
              <a:buSzPts val="1600"/>
              <a:buFont typeface="Figtree"/>
              <a:buNone/>
              <a:defRPr sz="1600">
                <a:solidFill>
                  <a:schemeClr val="dk1"/>
                </a:solidFill>
                <a:latin typeface="Figtree"/>
                <a:ea typeface="Figtree"/>
                <a:cs typeface="Figtree"/>
                <a:sym typeface="Figtree"/>
              </a:defRPr>
            </a:lvl7pPr>
            <a:lvl8pPr lvl="7">
              <a:spcBef>
                <a:spcPts val="0"/>
              </a:spcBef>
              <a:spcAft>
                <a:spcPts val="0"/>
              </a:spcAft>
              <a:buClr>
                <a:schemeClr val="dk1"/>
              </a:buClr>
              <a:buSzPts val="1600"/>
              <a:buFont typeface="Figtree"/>
              <a:buNone/>
              <a:defRPr sz="1600">
                <a:solidFill>
                  <a:schemeClr val="dk1"/>
                </a:solidFill>
                <a:latin typeface="Figtree"/>
                <a:ea typeface="Figtree"/>
                <a:cs typeface="Figtree"/>
                <a:sym typeface="Figtree"/>
              </a:defRPr>
            </a:lvl8pPr>
            <a:lvl9pPr lvl="8">
              <a:spcBef>
                <a:spcPts val="0"/>
              </a:spcBef>
              <a:spcAft>
                <a:spcPts val="0"/>
              </a:spcAft>
              <a:buClr>
                <a:schemeClr val="dk1"/>
              </a:buClr>
              <a:buSzPts val="1600"/>
              <a:buFont typeface="Figtree"/>
              <a:buNone/>
              <a:defRPr sz="1600">
                <a:solidFill>
                  <a:schemeClr val="dk1"/>
                </a:solidFill>
                <a:latin typeface="Figtree"/>
                <a:ea typeface="Figtree"/>
                <a:cs typeface="Figtree"/>
                <a:sym typeface="Figtree"/>
              </a:defRPr>
            </a:lvl9pPr>
          </a:lstStyle>
          <a:p>
            <a:endParaRPr/>
          </a:p>
        </p:txBody>
      </p:sp>
      <p:sp>
        <p:nvSpPr>
          <p:cNvPr id="488" name="Google Shape;488;p51"/>
          <p:cNvSpPr txBox="1">
            <a:spLocks noGrp="1"/>
          </p:cNvSpPr>
          <p:nvPr>
            <p:ph type="title" idx="5"/>
          </p:nvPr>
        </p:nvSpPr>
        <p:spPr>
          <a:xfrm>
            <a:off x="304900" y="4734800"/>
            <a:ext cx="3562500" cy="284400"/>
          </a:xfrm>
          <a:prstGeom prst="rect">
            <a:avLst/>
          </a:prstGeom>
        </p:spPr>
        <p:txBody>
          <a:bodyPr spcFirstLastPara="1" wrap="square" lIns="0" tIns="0" rIns="0" bIns="0" anchor="t" anchorCtr="0">
            <a:noAutofit/>
          </a:bodyPr>
          <a:lstStyle>
            <a:lvl1pPr lvl="0">
              <a:spcBef>
                <a:spcPts val="0"/>
              </a:spcBef>
              <a:spcAft>
                <a:spcPts val="0"/>
              </a:spcAft>
              <a:buClr>
                <a:schemeClr val="dk1"/>
              </a:buClr>
              <a:buSzPts val="1600"/>
              <a:buFont typeface="Figtree"/>
              <a:buNone/>
              <a:defRPr sz="1600"/>
            </a:lvl1pPr>
            <a:lvl2pPr lvl="1">
              <a:spcBef>
                <a:spcPts val="0"/>
              </a:spcBef>
              <a:spcAft>
                <a:spcPts val="0"/>
              </a:spcAft>
              <a:buClr>
                <a:schemeClr val="dk1"/>
              </a:buClr>
              <a:buSzPts val="1600"/>
              <a:buFont typeface="Figtree"/>
              <a:buNone/>
              <a:defRPr sz="1600">
                <a:solidFill>
                  <a:schemeClr val="dk1"/>
                </a:solidFill>
                <a:latin typeface="Figtree"/>
                <a:ea typeface="Figtree"/>
                <a:cs typeface="Figtree"/>
                <a:sym typeface="Figtree"/>
              </a:defRPr>
            </a:lvl2pPr>
            <a:lvl3pPr lvl="2">
              <a:spcBef>
                <a:spcPts val="0"/>
              </a:spcBef>
              <a:spcAft>
                <a:spcPts val="0"/>
              </a:spcAft>
              <a:buClr>
                <a:schemeClr val="dk1"/>
              </a:buClr>
              <a:buSzPts val="1600"/>
              <a:buFont typeface="Figtree"/>
              <a:buNone/>
              <a:defRPr sz="1600">
                <a:solidFill>
                  <a:schemeClr val="dk1"/>
                </a:solidFill>
                <a:latin typeface="Figtree"/>
                <a:ea typeface="Figtree"/>
                <a:cs typeface="Figtree"/>
                <a:sym typeface="Figtree"/>
              </a:defRPr>
            </a:lvl3pPr>
            <a:lvl4pPr lvl="3">
              <a:spcBef>
                <a:spcPts val="0"/>
              </a:spcBef>
              <a:spcAft>
                <a:spcPts val="0"/>
              </a:spcAft>
              <a:buClr>
                <a:schemeClr val="dk1"/>
              </a:buClr>
              <a:buSzPts val="1600"/>
              <a:buFont typeface="Figtree"/>
              <a:buNone/>
              <a:defRPr sz="1600">
                <a:solidFill>
                  <a:schemeClr val="dk1"/>
                </a:solidFill>
                <a:latin typeface="Figtree"/>
                <a:ea typeface="Figtree"/>
                <a:cs typeface="Figtree"/>
                <a:sym typeface="Figtree"/>
              </a:defRPr>
            </a:lvl4pPr>
            <a:lvl5pPr lvl="4">
              <a:spcBef>
                <a:spcPts val="0"/>
              </a:spcBef>
              <a:spcAft>
                <a:spcPts val="0"/>
              </a:spcAft>
              <a:buClr>
                <a:schemeClr val="dk1"/>
              </a:buClr>
              <a:buSzPts val="1600"/>
              <a:buFont typeface="Figtree"/>
              <a:buNone/>
              <a:defRPr sz="1600">
                <a:solidFill>
                  <a:schemeClr val="dk1"/>
                </a:solidFill>
                <a:latin typeface="Figtree"/>
                <a:ea typeface="Figtree"/>
                <a:cs typeface="Figtree"/>
                <a:sym typeface="Figtree"/>
              </a:defRPr>
            </a:lvl5pPr>
            <a:lvl6pPr lvl="5">
              <a:spcBef>
                <a:spcPts val="0"/>
              </a:spcBef>
              <a:spcAft>
                <a:spcPts val="0"/>
              </a:spcAft>
              <a:buClr>
                <a:schemeClr val="dk1"/>
              </a:buClr>
              <a:buSzPts val="1600"/>
              <a:buFont typeface="Figtree"/>
              <a:buNone/>
              <a:defRPr sz="1600">
                <a:solidFill>
                  <a:schemeClr val="dk1"/>
                </a:solidFill>
                <a:latin typeface="Figtree"/>
                <a:ea typeface="Figtree"/>
                <a:cs typeface="Figtree"/>
                <a:sym typeface="Figtree"/>
              </a:defRPr>
            </a:lvl6pPr>
            <a:lvl7pPr lvl="6">
              <a:spcBef>
                <a:spcPts val="0"/>
              </a:spcBef>
              <a:spcAft>
                <a:spcPts val="0"/>
              </a:spcAft>
              <a:buClr>
                <a:schemeClr val="dk1"/>
              </a:buClr>
              <a:buSzPts val="1600"/>
              <a:buFont typeface="Figtree"/>
              <a:buNone/>
              <a:defRPr sz="1600">
                <a:solidFill>
                  <a:schemeClr val="dk1"/>
                </a:solidFill>
                <a:latin typeface="Figtree"/>
                <a:ea typeface="Figtree"/>
                <a:cs typeface="Figtree"/>
                <a:sym typeface="Figtree"/>
              </a:defRPr>
            </a:lvl7pPr>
            <a:lvl8pPr lvl="7">
              <a:spcBef>
                <a:spcPts val="0"/>
              </a:spcBef>
              <a:spcAft>
                <a:spcPts val="0"/>
              </a:spcAft>
              <a:buClr>
                <a:schemeClr val="dk1"/>
              </a:buClr>
              <a:buSzPts val="1600"/>
              <a:buFont typeface="Figtree"/>
              <a:buNone/>
              <a:defRPr sz="1600">
                <a:solidFill>
                  <a:schemeClr val="dk1"/>
                </a:solidFill>
                <a:latin typeface="Figtree"/>
                <a:ea typeface="Figtree"/>
                <a:cs typeface="Figtree"/>
                <a:sym typeface="Figtree"/>
              </a:defRPr>
            </a:lvl8pPr>
            <a:lvl9pPr lvl="8">
              <a:spcBef>
                <a:spcPts val="0"/>
              </a:spcBef>
              <a:spcAft>
                <a:spcPts val="0"/>
              </a:spcAft>
              <a:buClr>
                <a:schemeClr val="dk1"/>
              </a:buClr>
              <a:buSzPts val="1600"/>
              <a:buFont typeface="Figtree"/>
              <a:buNone/>
              <a:defRPr sz="1600">
                <a:solidFill>
                  <a:schemeClr val="dk1"/>
                </a:solidFill>
                <a:latin typeface="Figtree"/>
                <a:ea typeface="Figtree"/>
                <a:cs typeface="Figtree"/>
                <a:sym typeface="Figtree"/>
              </a:defRPr>
            </a:lvl9pPr>
          </a:lstStyle>
          <a:p>
            <a:endParaRPr/>
          </a:p>
        </p:txBody>
      </p:sp>
      <p:sp>
        <p:nvSpPr>
          <p:cNvPr id="489" name="Google Shape;489;p51"/>
          <p:cNvSpPr txBox="1">
            <a:spLocks noGrp="1"/>
          </p:cNvSpPr>
          <p:nvPr>
            <p:ph type="body" idx="1"/>
          </p:nvPr>
        </p:nvSpPr>
        <p:spPr>
          <a:xfrm>
            <a:off x="304900" y="5675667"/>
            <a:ext cx="3546900" cy="569100"/>
          </a:xfrm>
          <a:prstGeom prst="rect">
            <a:avLst/>
          </a:prstGeom>
        </p:spPr>
        <p:txBody>
          <a:bodyPr spcFirstLastPara="1" wrap="square" lIns="0" tIns="0" rIns="0" bIns="0" anchor="t" anchorCtr="0">
            <a:noAutofit/>
          </a:bodyPr>
          <a:lstStyle>
            <a:lvl1pPr marL="457200" lvl="0" indent="-311150">
              <a:spcBef>
                <a:spcPts val="0"/>
              </a:spcBef>
              <a:spcAft>
                <a:spcPts val="0"/>
              </a:spcAft>
              <a:buClr>
                <a:schemeClr val="dk1"/>
              </a:buClr>
              <a:buSzPts val="1300"/>
              <a:buFont typeface="Jost"/>
              <a:buChar char="●"/>
              <a:defRPr sz="1300"/>
            </a:lvl1pPr>
            <a:lvl2pPr marL="914400" lvl="1" indent="-311150">
              <a:spcBef>
                <a:spcPts val="0"/>
              </a:spcBef>
              <a:spcAft>
                <a:spcPts val="0"/>
              </a:spcAft>
              <a:buClr>
                <a:schemeClr val="dk1"/>
              </a:buClr>
              <a:buSzPts val="1300"/>
              <a:buFont typeface="Jost"/>
              <a:buChar char="○"/>
              <a:defRPr sz="1300"/>
            </a:lvl2pPr>
            <a:lvl3pPr marL="1371600" lvl="2" indent="-311150">
              <a:spcBef>
                <a:spcPts val="0"/>
              </a:spcBef>
              <a:spcAft>
                <a:spcPts val="0"/>
              </a:spcAft>
              <a:buClr>
                <a:schemeClr val="dk1"/>
              </a:buClr>
              <a:buSzPts val="1300"/>
              <a:buFont typeface="Jost"/>
              <a:buChar char="■"/>
              <a:defRPr sz="1300"/>
            </a:lvl3pPr>
            <a:lvl4pPr marL="1828800" lvl="3" indent="-311150">
              <a:spcBef>
                <a:spcPts val="0"/>
              </a:spcBef>
              <a:spcAft>
                <a:spcPts val="0"/>
              </a:spcAft>
              <a:buClr>
                <a:schemeClr val="dk1"/>
              </a:buClr>
              <a:buSzPts val="1300"/>
              <a:buFont typeface="Jost"/>
              <a:buChar char="●"/>
              <a:defRPr sz="1300"/>
            </a:lvl4pPr>
            <a:lvl5pPr marL="2286000" lvl="4" indent="-311150">
              <a:spcBef>
                <a:spcPts val="0"/>
              </a:spcBef>
              <a:spcAft>
                <a:spcPts val="0"/>
              </a:spcAft>
              <a:buClr>
                <a:schemeClr val="dk1"/>
              </a:buClr>
              <a:buSzPts val="1300"/>
              <a:buFont typeface="Jost"/>
              <a:buChar char="○"/>
              <a:defRPr sz="1300"/>
            </a:lvl5pPr>
            <a:lvl6pPr marL="2743200" lvl="5" indent="-311150">
              <a:spcBef>
                <a:spcPts val="0"/>
              </a:spcBef>
              <a:spcAft>
                <a:spcPts val="0"/>
              </a:spcAft>
              <a:buClr>
                <a:schemeClr val="dk1"/>
              </a:buClr>
              <a:buSzPts val="1300"/>
              <a:buFont typeface="Jost"/>
              <a:buChar char="■"/>
              <a:defRPr sz="1300"/>
            </a:lvl6pPr>
            <a:lvl7pPr marL="3200400" lvl="6" indent="-311150">
              <a:spcBef>
                <a:spcPts val="0"/>
              </a:spcBef>
              <a:spcAft>
                <a:spcPts val="0"/>
              </a:spcAft>
              <a:buClr>
                <a:schemeClr val="dk1"/>
              </a:buClr>
              <a:buSzPts val="1300"/>
              <a:buFont typeface="Jost"/>
              <a:buChar char="●"/>
              <a:defRPr sz="1300"/>
            </a:lvl7pPr>
            <a:lvl8pPr marL="3657600" lvl="7" indent="-311150">
              <a:spcBef>
                <a:spcPts val="0"/>
              </a:spcBef>
              <a:spcAft>
                <a:spcPts val="0"/>
              </a:spcAft>
              <a:buClr>
                <a:schemeClr val="dk1"/>
              </a:buClr>
              <a:buSzPts val="1300"/>
              <a:buFont typeface="Jost"/>
              <a:buChar char="○"/>
              <a:defRPr sz="1300"/>
            </a:lvl8pPr>
            <a:lvl9pPr marL="4114800" lvl="8" indent="-311150">
              <a:spcBef>
                <a:spcPts val="0"/>
              </a:spcBef>
              <a:spcAft>
                <a:spcPts val="0"/>
              </a:spcAft>
              <a:buClr>
                <a:schemeClr val="dk1"/>
              </a:buClr>
              <a:buSzPts val="1300"/>
              <a:buFont typeface="Jost"/>
              <a:buChar char="■"/>
              <a:defRPr sz="1300"/>
            </a:lvl9pPr>
          </a:lstStyle>
          <a:p>
            <a:endParaRPr/>
          </a:p>
        </p:txBody>
      </p:sp>
      <p:sp>
        <p:nvSpPr>
          <p:cNvPr id="490" name="Google Shape;490;p51"/>
          <p:cNvSpPr txBox="1">
            <a:spLocks noGrp="1"/>
          </p:cNvSpPr>
          <p:nvPr>
            <p:ph type="title" idx="6"/>
          </p:nvPr>
        </p:nvSpPr>
        <p:spPr>
          <a:xfrm>
            <a:off x="4313822" y="4450400"/>
            <a:ext cx="3562500" cy="284400"/>
          </a:xfrm>
          <a:prstGeom prst="rect">
            <a:avLst/>
          </a:prstGeom>
        </p:spPr>
        <p:txBody>
          <a:bodyPr spcFirstLastPara="1" wrap="square" lIns="0" tIns="0" rIns="0" bIns="0" anchor="t" anchorCtr="0">
            <a:noAutofit/>
          </a:bodyPr>
          <a:lstStyle>
            <a:lvl1pPr lvl="0">
              <a:spcBef>
                <a:spcPts val="0"/>
              </a:spcBef>
              <a:spcAft>
                <a:spcPts val="0"/>
              </a:spcAft>
              <a:buClr>
                <a:schemeClr val="dk1"/>
              </a:buClr>
              <a:buSzPts val="1600"/>
              <a:buFont typeface="Figtree"/>
              <a:buNone/>
              <a:defRPr sz="1600"/>
            </a:lvl1pPr>
            <a:lvl2pPr lvl="1">
              <a:spcBef>
                <a:spcPts val="0"/>
              </a:spcBef>
              <a:spcAft>
                <a:spcPts val="0"/>
              </a:spcAft>
              <a:buClr>
                <a:schemeClr val="dk1"/>
              </a:buClr>
              <a:buSzPts val="1600"/>
              <a:buFont typeface="Figtree"/>
              <a:buNone/>
              <a:defRPr sz="1600">
                <a:latin typeface="Figtree"/>
                <a:ea typeface="Figtree"/>
                <a:cs typeface="Figtree"/>
                <a:sym typeface="Figtree"/>
              </a:defRPr>
            </a:lvl2pPr>
            <a:lvl3pPr lvl="2">
              <a:spcBef>
                <a:spcPts val="0"/>
              </a:spcBef>
              <a:spcAft>
                <a:spcPts val="0"/>
              </a:spcAft>
              <a:buClr>
                <a:schemeClr val="dk1"/>
              </a:buClr>
              <a:buSzPts val="1600"/>
              <a:buFont typeface="Figtree"/>
              <a:buNone/>
              <a:defRPr sz="1600">
                <a:latin typeface="Figtree"/>
                <a:ea typeface="Figtree"/>
                <a:cs typeface="Figtree"/>
                <a:sym typeface="Figtree"/>
              </a:defRPr>
            </a:lvl3pPr>
            <a:lvl4pPr lvl="3">
              <a:spcBef>
                <a:spcPts val="0"/>
              </a:spcBef>
              <a:spcAft>
                <a:spcPts val="0"/>
              </a:spcAft>
              <a:buClr>
                <a:schemeClr val="dk1"/>
              </a:buClr>
              <a:buSzPts val="1600"/>
              <a:buFont typeface="Figtree"/>
              <a:buNone/>
              <a:defRPr sz="1600">
                <a:latin typeface="Figtree"/>
                <a:ea typeface="Figtree"/>
                <a:cs typeface="Figtree"/>
                <a:sym typeface="Figtree"/>
              </a:defRPr>
            </a:lvl4pPr>
            <a:lvl5pPr lvl="4">
              <a:spcBef>
                <a:spcPts val="0"/>
              </a:spcBef>
              <a:spcAft>
                <a:spcPts val="0"/>
              </a:spcAft>
              <a:buClr>
                <a:schemeClr val="dk1"/>
              </a:buClr>
              <a:buSzPts val="1600"/>
              <a:buFont typeface="Figtree"/>
              <a:buNone/>
              <a:defRPr sz="1600">
                <a:latin typeface="Figtree"/>
                <a:ea typeface="Figtree"/>
                <a:cs typeface="Figtree"/>
                <a:sym typeface="Figtree"/>
              </a:defRPr>
            </a:lvl5pPr>
            <a:lvl6pPr lvl="5">
              <a:spcBef>
                <a:spcPts val="0"/>
              </a:spcBef>
              <a:spcAft>
                <a:spcPts val="0"/>
              </a:spcAft>
              <a:buClr>
                <a:schemeClr val="dk1"/>
              </a:buClr>
              <a:buSzPts val="1600"/>
              <a:buFont typeface="Figtree"/>
              <a:buNone/>
              <a:defRPr sz="1600">
                <a:latin typeface="Figtree"/>
                <a:ea typeface="Figtree"/>
                <a:cs typeface="Figtree"/>
                <a:sym typeface="Figtree"/>
              </a:defRPr>
            </a:lvl6pPr>
            <a:lvl7pPr lvl="6">
              <a:spcBef>
                <a:spcPts val="0"/>
              </a:spcBef>
              <a:spcAft>
                <a:spcPts val="0"/>
              </a:spcAft>
              <a:buClr>
                <a:schemeClr val="dk1"/>
              </a:buClr>
              <a:buSzPts val="1600"/>
              <a:buFont typeface="Figtree"/>
              <a:buNone/>
              <a:defRPr sz="1600">
                <a:latin typeface="Figtree"/>
                <a:ea typeface="Figtree"/>
                <a:cs typeface="Figtree"/>
                <a:sym typeface="Figtree"/>
              </a:defRPr>
            </a:lvl7pPr>
            <a:lvl8pPr lvl="7">
              <a:spcBef>
                <a:spcPts val="0"/>
              </a:spcBef>
              <a:spcAft>
                <a:spcPts val="0"/>
              </a:spcAft>
              <a:buClr>
                <a:schemeClr val="dk1"/>
              </a:buClr>
              <a:buSzPts val="1600"/>
              <a:buFont typeface="Figtree"/>
              <a:buNone/>
              <a:defRPr sz="1600">
                <a:latin typeface="Figtree"/>
                <a:ea typeface="Figtree"/>
                <a:cs typeface="Figtree"/>
                <a:sym typeface="Figtree"/>
              </a:defRPr>
            </a:lvl8pPr>
            <a:lvl9pPr lvl="8">
              <a:spcBef>
                <a:spcPts val="0"/>
              </a:spcBef>
              <a:spcAft>
                <a:spcPts val="0"/>
              </a:spcAft>
              <a:buClr>
                <a:schemeClr val="dk1"/>
              </a:buClr>
              <a:buSzPts val="1600"/>
              <a:buFont typeface="Figtree"/>
              <a:buNone/>
              <a:defRPr sz="1600">
                <a:latin typeface="Figtree"/>
                <a:ea typeface="Figtree"/>
                <a:cs typeface="Figtree"/>
                <a:sym typeface="Figtree"/>
              </a:defRPr>
            </a:lvl9pPr>
          </a:lstStyle>
          <a:p>
            <a:endParaRPr/>
          </a:p>
        </p:txBody>
      </p:sp>
      <p:sp>
        <p:nvSpPr>
          <p:cNvPr id="491" name="Google Shape;491;p51"/>
          <p:cNvSpPr txBox="1">
            <a:spLocks noGrp="1"/>
          </p:cNvSpPr>
          <p:nvPr>
            <p:ph type="title" idx="7"/>
          </p:nvPr>
        </p:nvSpPr>
        <p:spPr>
          <a:xfrm>
            <a:off x="4313822" y="4734800"/>
            <a:ext cx="3562500" cy="284400"/>
          </a:xfrm>
          <a:prstGeom prst="rect">
            <a:avLst/>
          </a:prstGeom>
        </p:spPr>
        <p:txBody>
          <a:bodyPr spcFirstLastPara="1" wrap="square" lIns="0" tIns="0" rIns="0" bIns="0" anchor="t" anchorCtr="0">
            <a:noAutofit/>
          </a:bodyPr>
          <a:lstStyle>
            <a:lvl1pPr lvl="0">
              <a:spcBef>
                <a:spcPts val="0"/>
              </a:spcBef>
              <a:spcAft>
                <a:spcPts val="0"/>
              </a:spcAft>
              <a:buClr>
                <a:schemeClr val="dk1"/>
              </a:buClr>
              <a:buSzPts val="1600"/>
              <a:buFont typeface="Figtree"/>
              <a:buNone/>
              <a:defRPr sz="1600"/>
            </a:lvl1pPr>
            <a:lvl2pPr lvl="1">
              <a:spcBef>
                <a:spcPts val="0"/>
              </a:spcBef>
              <a:spcAft>
                <a:spcPts val="0"/>
              </a:spcAft>
              <a:buClr>
                <a:schemeClr val="dk1"/>
              </a:buClr>
              <a:buSzPts val="1600"/>
              <a:buFont typeface="Figtree"/>
              <a:buNone/>
              <a:defRPr sz="1600">
                <a:solidFill>
                  <a:schemeClr val="dk1"/>
                </a:solidFill>
                <a:latin typeface="Figtree"/>
                <a:ea typeface="Figtree"/>
                <a:cs typeface="Figtree"/>
                <a:sym typeface="Figtree"/>
              </a:defRPr>
            </a:lvl2pPr>
            <a:lvl3pPr lvl="2">
              <a:spcBef>
                <a:spcPts val="0"/>
              </a:spcBef>
              <a:spcAft>
                <a:spcPts val="0"/>
              </a:spcAft>
              <a:buClr>
                <a:schemeClr val="dk1"/>
              </a:buClr>
              <a:buSzPts val="1600"/>
              <a:buFont typeface="Figtree"/>
              <a:buNone/>
              <a:defRPr sz="1600">
                <a:solidFill>
                  <a:schemeClr val="dk1"/>
                </a:solidFill>
                <a:latin typeface="Figtree"/>
                <a:ea typeface="Figtree"/>
                <a:cs typeface="Figtree"/>
                <a:sym typeface="Figtree"/>
              </a:defRPr>
            </a:lvl3pPr>
            <a:lvl4pPr lvl="3">
              <a:spcBef>
                <a:spcPts val="0"/>
              </a:spcBef>
              <a:spcAft>
                <a:spcPts val="0"/>
              </a:spcAft>
              <a:buClr>
                <a:schemeClr val="dk1"/>
              </a:buClr>
              <a:buSzPts val="1600"/>
              <a:buFont typeface="Figtree"/>
              <a:buNone/>
              <a:defRPr sz="1600">
                <a:solidFill>
                  <a:schemeClr val="dk1"/>
                </a:solidFill>
                <a:latin typeface="Figtree"/>
                <a:ea typeface="Figtree"/>
                <a:cs typeface="Figtree"/>
                <a:sym typeface="Figtree"/>
              </a:defRPr>
            </a:lvl4pPr>
            <a:lvl5pPr lvl="4">
              <a:spcBef>
                <a:spcPts val="0"/>
              </a:spcBef>
              <a:spcAft>
                <a:spcPts val="0"/>
              </a:spcAft>
              <a:buClr>
                <a:schemeClr val="dk1"/>
              </a:buClr>
              <a:buSzPts val="1600"/>
              <a:buFont typeface="Figtree"/>
              <a:buNone/>
              <a:defRPr sz="1600">
                <a:solidFill>
                  <a:schemeClr val="dk1"/>
                </a:solidFill>
                <a:latin typeface="Figtree"/>
                <a:ea typeface="Figtree"/>
                <a:cs typeface="Figtree"/>
                <a:sym typeface="Figtree"/>
              </a:defRPr>
            </a:lvl5pPr>
            <a:lvl6pPr lvl="5">
              <a:spcBef>
                <a:spcPts val="0"/>
              </a:spcBef>
              <a:spcAft>
                <a:spcPts val="0"/>
              </a:spcAft>
              <a:buClr>
                <a:schemeClr val="dk1"/>
              </a:buClr>
              <a:buSzPts val="1600"/>
              <a:buFont typeface="Figtree"/>
              <a:buNone/>
              <a:defRPr sz="1600">
                <a:solidFill>
                  <a:schemeClr val="dk1"/>
                </a:solidFill>
                <a:latin typeface="Figtree"/>
                <a:ea typeface="Figtree"/>
                <a:cs typeface="Figtree"/>
                <a:sym typeface="Figtree"/>
              </a:defRPr>
            </a:lvl6pPr>
            <a:lvl7pPr lvl="6">
              <a:spcBef>
                <a:spcPts val="0"/>
              </a:spcBef>
              <a:spcAft>
                <a:spcPts val="0"/>
              </a:spcAft>
              <a:buClr>
                <a:schemeClr val="dk1"/>
              </a:buClr>
              <a:buSzPts val="1600"/>
              <a:buFont typeface="Figtree"/>
              <a:buNone/>
              <a:defRPr sz="1600">
                <a:solidFill>
                  <a:schemeClr val="dk1"/>
                </a:solidFill>
                <a:latin typeface="Figtree"/>
                <a:ea typeface="Figtree"/>
                <a:cs typeface="Figtree"/>
                <a:sym typeface="Figtree"/>
              </a:defRPr>
            </a:lvl7pPr>
            <a:lvl8pPr lvl="7">
              <a:spcBef>
                <a:spcPts val="0"/>
              </a:spcBef>
              <a:spcAft>
                <a:spcPts val="0"/>
              </a:spcAft>
              <a:buClr>
                <a:schemeClr val="dk1"/>
              </a:buClr>
              <a:buSzPts val="1600"/>
              <a:buFont typeface="Figtree"/>
              <a:buNone/>
              <a:defRPr sz="1600">
                <a:solidFill>
                  <a:schemeClr val="dk1"/>
                </a:solidFill>
                <a:latin typeface="Figtree"/>
                <a:ea typeface="Figtree"/>
                <a:cs typeface="Figtree"/>
                <a:sym typeface="Figtree"/>
              </a:defRPr>
            </a:lvl8pPr>
            <a:lvl9pPr lvl="8">
              <a:spcBef>
                <a:spcPts val="0"/>
              </a:spcBef>
              <a:spcAft>
                <a:spcPts val="0"/>
              </a:spcAft>
              <a:buClr>
                <a:schemeClr val="dk1"/>
              </a:buClr>
              <a:buSzPts val="1600"/>
              <a:buFont typeface="Figtree"/>
              <a:buNone/>
              <a:defRPr sz="1600">
                <a:solidFill>
                  <a:schemeClr val="dk1"/>
                </a:solidFill>
                <a:latin typeface="Figtree"/>
                <a:ea typeface="Figtree"/>
                <a:cs typeface="Figtree"/>
                <a:sym typeface="Figtree"/>
              </a:defRPr>
            </a:lvl9pPr>
          </a:lstStyle>
          <a:p>
            <a:endParaRPr/>
          </a:p>
        </p:txBody>
      </p:sp>
      <p:sp>
        <p:nvSpPr>
          <p:cNvPr id="492" name="Google Shape;492;p51"/>
          <p:cNvSpPr txBox="1">
            <a:spLocks noGrp="1"/>
          </p:cNvSpPr>
          <p:nvPr>
            <p:ph type="body" idx="8"/>
          </p:nvPr>
        </p:nvSpPr>
        <p:spPr>
          <a:xfrm>
            <a:off x="4321618" y="5675667"/>
            <a:ext cx="3546900" cy="569100"/>
          </a:xfrm>
          <a:prstGeom prst="rect">
            <a:avLst/>
          </a:prstGeom>
        </p:spPr>
        <p:txBody>
          <a:bodyPr spcFirstLastPara="1" wrap="square" lIns="0" tIns="0" rIns="0" bIns="0" anchor="t" anchorCtr="0">
            <a:noAutofit/>
          </a:bodyPr>
          <a:lstStyle>
            <a:lvl1pPr marL="457200" lvl="0" indent="-311150">
              <a:spcBef>
                <a:spcPts val="0"/>
              </a:spcBef>
              <a:spcAft>
                <a:spcPts val="0"/>
              </a:spcAft>
              <a:buClr>
                <a:schemeClr val="dk1"/>
              </a:buClr>
              <a:buSzPts val="1300"/>
              <a:buFont typeface="Jost"/>
              <a:buChar char="●"/>
              <a:defRPr sz="1300"/>
            </a:lvl1pPr>
            <a:lvl2pPr marL="914400" lvl="1" indent="-311150">
              <a:spcBef>
                <a:spcPts val="0"/>
              </a:spcBef>
              <a:spcAft>
                <a:spcPts val="0"/>
              </a:spcAft>
              <a:buClr>
                <a:schemeClr val="dk1"/>
              </a:buClr>
              <a:buSzPts val="1300"/>
              <a:buFont typeface="Jost"/>
              <a:buChar char="○"/>
              <a:defRPr sz="1300"/>
            </a:lvl2pPr>
            <a:lvl3pPr marL="1371600" lvl="2" indent="-311150">
              <a:spcBef>
                <a:spcPts val="0"/>
              </a:spcBef>
              <a:spcAft>
                <a:spcPts val="0"/>
              </a:spcAft>
              <a:buClr>
                <a:schemeClr val="dk1"/>
              </a:buClr>
              <a:buSzPts val="1300"/>
              <a:buFont typeface="Jost"/>
              <a:buChar char="■"/>
              <a:defRPr sz="1300"/>
            </a:lvl3pPr>
            <a:lvl4pPr marL="1828800" lvl="3" indent="-311150">
              <a:spcBef>
                <a:spcPts val="0"/>
              </a:spcBef>
              <a:spcAft>
                <a:spcPts val="0"/>
              </a:spcAft>
              <a:buClr>
                <a:schemeClr val="dk1"/>
              </a:buClr>
              <a:buSzPts val="1300"/>
              <a:buFont typeface="Jost"/>
              <a:buChar char="●"/>
              <a:defRPr sz="1300"/>
            </a:lvl4pPr>
            <a:lvl5pPr marL="2286000" lvl="4" indent="-311150">
              <a:spcBef>
                <a:spcPts val="0"/>
              </a:spcBef>
              <a:spcAft>
                <a:spcPts val="0"/>
              </a:spcAft>
              <a:buClr>
                <a:schemeClr val="dk1"/>
              </a:buClr>
              <a:buSzPts val="1300"/>
              <a:buFont typeface="Jost"/>
              <a:buChar char="○"/>
              <a:defRPr sz="1300"/>
            </a:lvl5pPr>
            <a:lvl6pPr marL="2743200" lvl="5" indent="-311150">
              <a:spcBef>
                <a:spcPts val="0"/>
              </a:spcBef>
              <a:spcAft>
                <a:spcPts val="0"/>
              </a:spcAft>
              <a:buClr>
                <a:schemeClr val="dk1"/>
              </a:buClr>
              <a:buSzPts val="1300"/>
              <a:buFont typeface="Jost"/>
              <a:buChar char="■"/>
              <a:defRPr sz="1300"/>
            </a:lvl6pPr>
            <a:lvl7pPr marL="3200400" lvl="6" indent="-311150">
              <a:spcBef>
                <a:spcPts val="0"/>
              </a:spcBef>
              <a:spcAft>
                <a:spcPts val="0"/>
              </a:spcAft>
              <a:buClr>
                <a:schemeClr val="dk1"/>
              </a:buClr>
              <a:buSzPts val="1300"/>
              <a:buFont typeface="Jost"/>
              <a:buChar char="●"/>
              <a:defRPr sz="1300"/>
            </a:lvl7pPr>
            <a:lvl8pPr marL="3657600" lvl="7" indent="-311150">
              <a:spcBef>
                <a:spcPts val="0"/>
              </a:spcBef>
              <a:spcAft>
                <a:spcPts val="0"/>
              </a:spcAft>
              <a:buClr>
                <a:schemeClr val="dk1"/>
              </a:buClr>
              <a:buSzPts val="1300"/>
              <a:buFont typeface="Jost"/>
              <a:buChar char="○"/>
              <a:defRPr sz="1300"/>
            </a:lvl8pPr>
            <a:lvl9pPr marL="4114800" lvl="8" indent="-311150">
              <a:spcBef>
                <a:spcPts val="0"/>
              </a:spcBef>
              <a:spcAft>
                <a:spcPts val="0"/>
              </a:spcAft>
              <a:buClr>
                <a:schemeClr val="dk1"/>
              </a:buClr>
              <a:buSzPts val="1300"/>
              <a:buFont typeface="Jost"/>
              <a:buChar char="■"/>
              <a:defRPr sz="1300"/>
            </a:lvl9pPr>
          </a:lstStyle>
          <a:p>
            <a:endParaRPr/>
          </a:p>
        </p:txBody>
      </p:sp>
      <p:sp>
        <p:nvSpPr>
          <p:cNvPr id="493" name="Google Shape;493;p51"/>
          <p:cNvSpPr txBox="1">
            <a:spLocks noGrp="1"/>
          </p:cNvSpPr>
          <p:nvPr>
            <p:ph type="title" idx="9"/>
          </p:nvPr>
        </p:nvSpPr>
        <p:spPr>
          <a:xfrm>
            <a:off x="8372644" y="4450400"/>
            <a:ext cx="3562500" cy="284400"/>
          </a:xfrm>
          <a:prstGeom prst="rect">
            <a:avLst/>
          </a:prstGeom>
        </p:spPr>
        <p:txBody>
          <a:bodyPr spcFirstLastPara="1" wrap="square" lIns="0" tIns="0" rIns="0" bIns="0" anchor="t" anchorCtr="0">
            <a:noAutofit/>
          </a:bodyPr>
          <a:lstStyle>
            <a:lvl1pPr lvl="0">
              <a:spcBef>
                <a:spcPts val="0"/>
              </a:spcBef>
              <a:spcAft>
                <a:spcPts val="0"/>
              </a:spcAft>
              <a:buClr>
                <a:schemeClr val="dk1"/>
              </a:buClr>
              <a:buSzPts val="1600"/>
              <a:buFont typeface="Figtree"/>
              <a:buNone/>
              <a:defRPr sz="1600"/>
            </a:lvl1pPr>
            <a:lvl2pPr lvl="1">
              <a:spcBef>
                <a:spcPts val="0"/>
              </a:spcBef>
              <a:spcAft>
                <a:spcPts val="0"/>
              </a:spcAft>
              <a:buClr>
                <a:schemeClr val="dk1"/>
              </a:buClr>
              <a:buSzPts val="1600"/>
              <a:buFont typeface="Figtree"/>
              <a:buNone/>
              <a:defRPr sz="1600">
                <a:solidFill>
                  <a:schemeClr val="dk1"/>
                </a:solidFill>
                <a:latin typeface="Figtree"/>
                <a:ea typeface="Figtree"/>
                <a:cs typeface="Figtree"/>
                <a:sym typeface="Figtree"/>
              </a:defRPr>
            </a:lvl2pPr>
            <a:lvl3pPr lvl="2">
              <a:spcBef>
                <a:spcPts val="0"/>
              </a:spcBef>
              <a:spcAft>
                <a:spcPts val="0"/>
              </a:spcAft>
              <a:buClr>
                <a:schemeClr val="dk1"/>
              </a:buClr>
              <a:buSzPts val="1600"/>
              <a:buFont typeface="Figtree"/>
              <a:buNone/>
              <a:defRPr sz="1600">
                <a:solidFill>
                  <a:schemeClr val="dk1"/>
                </a:solidFill>
                <a:latin typeface="Figtree"/>
                <a:ea typeface="Figtree"/>
                <a:cs typeface="Figtree"/>
                <a:sym typeface="Figtree"/>
              </a:defRPr>
            </a:lvl3pPr>
            <a:lvl4pPr lvl="3">
              <a:spcBef>
                <a:spcPts val="0"/>
              </a:spcBef>
              <a:spcAft>
                <a:spcPts val="0"/>
              </a:spcAft>
              <a:buClr>
                <a:schemeClr val="dk1"/>
              </a:buClr>
              <a:buSzPts val="1600"/>
              <a:buFont typeface="Figtree"/>
              <a:buNone/>
              <a:defRPr sz="1600">
                <a:solidFill>
                  <a:schemeClr val="dk1"/>
                </a:solidFill>
                <a:latin typeface="Figtree"/>
                <a:ea typeface="Figtree"/>
                <a:cs typeface="Figtree"/>
                <a:sym typeface="Figtree"/>
              </a:defRPr>
            </a:lvl4pPr>
            <a:lvl5pPr lvl="4">
              <a:spcBef>
                <a:spcPts val="0"/>
              </a:spcBef>
              <a:spcAft>
                <a:spcPts val="0"/>
              </a:spcAft>
              <a:buClr>
                <a:schemeClr val="dk1"/>
              </a:buClr>
              <a:buSzPts val="1600"/>
              <a:buFont typeface="Figtree"/>
              <a:buNone/>
              <a:defRPr sz="1600">
                <a:solidFill>
                  <a:schemeClr val="dk1"/>
                </a:solidFill>
                <a:latin typeface="Figtree"/>
                <a:ea typeface="Figtree"/>
                <a:cs typeface="Figtree"/>
                <a:sym typeface="Figtree"/>
              </a:defRPr>
            </a:lvl5pPr>
            <a:lvl6pPr lvl="5">
              <a:spcBef>
                <a:spcPts val="0"/>
              </a:spcBef>
              <a:spcAft>
                <a:spcPts val="0"/>
              </a:spcAft>
              <a:buClr>
                <a:schemeClr val="dk1"/>
              </a:buClr>
              <a:buSzPts val="1600"/>
              <a:buFont typeface="Figtree"/>
              <a:buNone/>
              <a:defRPr sz="1600">
                <a:solidFill>
                  <a:schemeClr val="dk1"/>
                </a:solidFill>
                <a:latin typeface="Figtree"/>
                <a:ea typeface="Figtree"/>
                <a:cs typeface="Figtree"/>
                <a:sym typeface="Figtree"/>
              </a:defRPr>
            </a:lvl6pPr>
            <a:lvl7pPr lvl="6">
              <a:spcBef>
                <a:spcPts val="0"/>
              </a:spcBef>
              <a:spcAft>
                <a:spcPts val="0"/>
              </a:spcAft>
              <a:buClr>
                <a:schemeClr val="dk1"/>
              </a:buClr>
              <a:buSzPts val="1600"/>
              <a:buFont typeface="Figtree"/>
              <a:buNone/>
              <a:defRPr sz="1600">
                <a:solidFill>
                  <a:schemeClr val="dk1"/>
                </a:solidFill>
                <a:latin typeface="Figtree"/>
                <a:ea typeface="Figtree"/>
                <a:cs typeface="Figtree"/>
                <a:sym typeface="Figtree"/>
              </a:defRPr>
            </a:lvl7pPr>
            <a:lvl8pPr lvl="7">
              <a:spcBef>
                <a:spcPts val="0"/>
              </a:spcBef>
              <a:spcAft>
                <a:spcPts val="0"/>
              </a:spcAft>
              <a:buClr>
                <a:schemeClr val="dk1"/>
              </a:buClr>
              <a:buSzPts val="1600"/>
              <a:buFont typeface="Figtree"/>
              <a:buNone/>
              <a:defRPr sz="1600">
                <a:solidFill>
                  <a:schemeClr val="dk1"/>
                </a:solidFill>
                <a:latin typeface="Figtree"/>
                <a:ea typeface="Figtree"/>
                <a:cs typeface="Figtree"/>
                <a:sym typeface="Figtree"/>
              </a:defRPr>
            </a:lvl8pPr>
            <a:lvl9pPr lvl="8">
              <a:spcBef>
                <a:spcPts val="0"/>
              </a:spcBef>
              <a:spcAft>
                <a:spcPts val="0"/>
              </a:spcAft>
              <a:buClr>
                <a:schemeClr val="dk1"/>
              </a:buClr>
              <a:buSzPts val="1600"/>
              <a:buFont typeface="Figtree"/>
              <a:buNone/>
              <a:defRPr sz="1600">
                <a:solidFill>
                  <a:schemeClr val="dk1"/>
                </a:solidFill>
                <a:latin typeface="Figtree"/>
                <a:ea typeface="Figtree"/>
                <a:cs typeface="Figtree"/>
                <a:sym typeface="Figtree"/>
              </a:defRPr>
            </a:lvl9pPr>
          </a:lstStyle>
          <a:p>
            <a:endParaRPr/>
          </a:p>
        </p:txBody>
      </p:sp>
      <p:sp>
        <p:nvSpPr>
          <p:cNvPr id="494" name="Google Shape;494;p51"/>
          <p:cNvSpPr txBox="1">
            <a:spLocks noGrp="1"/>
          </p:cNvSpPr>
          <p:nvPr>
            <p:ph type="title" idx="13"/>
          </p:nvPr>
        </p:nvSpPr>
        <p:spPr>
          <a:xfrm>
            <a:off x="8372644" y="4734800"/>
            <a:ext cx="3562500" cy="284400"/>
          </a:xfrm>
          <a:prstGeom prst="rect">
            <a:avLst/>
          </a:prstGeom>
        </p:spPr>
        <p:txBody>
          <a:bodyPr spcFirstLastPara="1" wrap="square" lIns="0" tIns="0" rIns="0" bIns="0" anchor="t" anchorCtr="0">
            <a:noAutofit/>
          </a:bodyPr>
          <a:lstStyle>
            <a:lvl1pPr lvl="0">
              <a:spcBef>
                <a:spcPts val="0"/>
              </a:spcBef>
              <a:spcAft>
                <a:spcPts val="0"/>
              </a:spcAft>
              <a:buClr>
                <a:schemeClr val="dk1"/>
              </a:buClr>
              <a:buSzPts val="1600"/>
              <a:buFont typeface="Figtree"/>
              <a:buNone/>
              <a:defRPr sz="1600"/>
            </a:lvl1pPr>
            <a:lvl2pPr lvl="1">
              <a:spcBef>
                <a:spcPts val="0"/>
              </a:spcBef>
              <a:spcAft>
                <a:spcPts val="0"/>
              </a:spcAft>
              <a:buClr>
                <a:schemeClr val="dk1"/>
              </a:buClr>
              <a:buSzPts val="1600"/>
              <a:buFont typeface="Figtree"/>
              <a:buNone/>
              <a:defRPr sz="1600">
                <a:solidFill>
                  <a:schemeClr val="dk1"/>
                </a:solidFill>
                <a:latin typeface="Figtree"/>
                <a:ea typeface="Figtree"/>
                <a:cs typeface="Figtree"/>
                <a:sym typeface="Figtree"/>
              </a:defRPr>
            </a:lvl2pPr>
            <a:lvl3pPr lvl="2">
              <a:spcBef>
                <a:spcPts val="0"/>
              </a:spcBef>
              <a:spcAft>
                <a:spcPts val="0"/>
              </a:spcAft>
              <a:buClr>
                <a:schemeClr val="dk1"/>
              </a:buClr>
              <a:buSzPts val="1600"/>
              <a:buFont typeface="Figtree"/>
              <a:buNone/>
              <a:defRPr sz="1600">
                <a:solidFill>
                  <a:schemeClr val="dk1"/>
                </a:solidFill>
                <a:latin typeface="Figtree"/>
                <a:ea typeface="Figtree"/>
                <a:cs typeface="Figtree"/>
                <a:sym typeface="Figtree"/>
              </a:defRPr>
            </a:lvl3pPr>
            <a:lvl4pPr lvl="3">
              <a:spcBef>
                <a:spcPts val="0"/>
              </a:spcBef>
              <a:spcAft>
                <a:spcPts val="0"/>
              </a:spcAft>
              <a:buClr>
                <a:schemeClr val="dk1"/>
              </a:buClr>
              <a:buSzPts val="1600"/>
              <a:buFont typeface="Figtree"/>
              <a:buNone/>
              <a:defRPr sz="1600">
                <a:solidFill>
                  <a:schemeClr val="dk1"/>
                </a:solidFill>
                <a:latin typeface="Figtree"/>
                <a:ea typeface="Figtree"/>
                <a:cs typeface="Figtree"/>
                <a:sym typeface="Figtree"/>
              </a:defRPr>
            </a:lvl4pPr>
            <a:lvl5pPr lvl="4">
              <a:spcBef>
                <a:spcPts val="0"/>
              </a:spcBef>
              <a:spcAft>
                <a:spcPts val="0"/>
              </a:spcAft>
              <a:buClr>
                <a:schemeClr val="dk1"/>
              </a:buClr>
              <a:buSzPts val="1600"/>
              <a:buFont typeface="Figtree"/>
              <a:buNone/>
              <a:defRPr sz="1600">
                <a:solidFill>
                  <a:schemeClr val="dk1"/>
                </a:solidFill>
                <a:latin typeface="Figtree"/>
                <a:ea typeface="Figtree"/>
                <a:cs typeface="Figtree"/>
                <a:sym typeface="Figtree"/>
              </a:defRPr>
            </a:lvl5pPr>
            <a:lvl6pPr lvl="5">
              <a:spcBef>
                <a:spcPts val="0"/>
              </a:spcBef>
              <a:spcAft>
                <a:spcPts val="0"/>
              </a:spcAft>
              <a:buClr>
                <a:schemeClr val="dk1"/>
              </a:buClr>
              <a:buSzPts val="1600"/>
              <a:buFont typeface="Figtree"/>
              <a:buNone/>
              <a:defRPr sz="1600">
                <a:solidFill>
                  <a:schemeClr val="dk1"/>
                </a:solidFill>
                <a:latin typeface="Figtree"/>
                <a:ea typeface="Figtree"/>
                <a:cs typeface="Figtree"/>
                <a:sym typeface="Figtree"/>
              </a:defRPr>
            </a:lvl6pPr>
            <a:lvl7pPr lvl="6">
              <a:spcBef>
                <a:spcPts val="0"/>
              </a:spcBef>
              <a:spcAft>
                <a:spcPts val="0"/>
              </a:spcAft>
              <a:buClr>
                <a:schemeClr val="dk1"/>
              </a:buClr>
              <a:buSzPts val="1600"/>
              <a:buFont typeface="Figtree"/>
              <a:buNone/>
              <a:defRPr sz="1600">
                <a:solidFill>
                  <a:schemeClr val="dk1"/>
                </a:solidFill>
                <a:latin typeface="Figtree"/>
                <a:ea typeface="Figtree"/>
                <a:cs typeface="Figtree"/>
                <a:sym typeface="Figtree"/>
              </a:defRPr>
            </a:lvl7pPr>
            <a:lvl8pPr lvl="7">
              <a:spcBef>
                <a:spcPts val="0"/>
              </a:spcBef>
              <a:spcAft>
                <a:spcPts val="0"/>
              </a:spcAft>
              <a:buClr>
                <a:schemeClr val="dk1"/>
              </a:buClr>
              <a:buSzPts val="1600"/>
              <a:buFont typeface="Figtree"/>
              <a:buNone/>
              <a:defRPr sz="1600">
                <a:solidFill>
                  <a:schemeClr val="dk1"/>
                </a:solidFill>
                <a:latin typeface="Figtree"/>
                <a:ea typeface="Figtree"/>
                <a:cs typeface="Figtree"/>
                <a:sym typeface="Figtree"/>
              </a:defRPr>
            </a:lvl8pPr>
            <a:lvl9pPr lvl="8">
              <a:spcBef>
                <a:spcPts val="0"/>
              </a:spcBef>
              <a:spcAft>
                <a:spcPts val="0"/>
              </a:spcAft>
              <a:buClr>
                <a:schemeClr val="dk1"/>
              </a:buClr>
              <a:buSzPts val="1600"/>
              <a:buFont typeface="Figtree"/>
              <a:buNone/>
              <a:defRPr sz="1600">
                <a:solidFill>
                  <a:schemeClr val="dk1"/>
                </a:solidFill>
                <a:latin typeface="Figtree"/>
                <a:ea typeface="Figtree"/>
                <a:cs typeface="Figtree"/>
                <a:sym typeface="Figtree"/>
              </a:defRPr>
            </a:lvl9pPr>
          </a:lstStyle>
          <a:p>
            <a:endParaRPr/>
          </a:p>
        </p:txBody>
      </p:sp>
      <p:sp>
        <p:nvSpPr>
          <p:cNvPr id="495" name="Google Shape;495;p51"/>
          <p:cNvSpPr txBox="1">
            <a:spLocks noGrp="1"/>
          </p:cNvSpPr>
          <p:nvPr>
            <p:ph type="body" idx="14"/>
          </p:nvPr>
        </p:nvSpPr>
        <p:spPr>
          <a:xfrm>
            <a:off x="8380437" y="5675667"/>
            <a:ext cx="3546900" cy="569100"/>
          </a:xfrm>
          <a:prstGeom prst="rect">
            <a:avLst/>
          </a:prstGeom>
        </p:spPr>
        <p:txBody>
          <a:bodyPr spcFirstLastPara="1" wrap="square" lIns="0" tIns="0" rIns="0" bIns="0" anchor="t" anchorCtr="0">
            <a:noAutofit/>
          </a:bodyPr>
          <a:lstStyle>
            <a:lvl1pPr marL="457200" lvl="0" indent="-311150">
              <a:spcBef>
                <a:spcPts val="0"/>
              </a:spcBef>
              <a:spcAft>
                <a:spcPts val="0"/>
              </a:spcAft>
              <a:buClr>
                <a:schemeClr val="dk1"/>
              </a:buClr>
              <a:buSzPts val="1300"/>
              <a:buFont typeface="Jost"/>
              <a:buChar char="●"/>
              <a:defRPr sz="1300"/>
            </a:lvl1pPr>
            <a:lvl2pPr marL="914400" lvl="1" indent="-311150">
              <a:spcBef>
                <a:spcPts val="0"/>
              </a:spcBef>
              <a:spcAft>
                <a:spcPts val="0"/>
              </a:spcAft>
              <a:buClr>
                <a:schemeClr val="dk1"/>
              </a:buClr>
              <a:buSzPts val="1300"/>
              <a:buFont typeface="Jost"/>
              <a:buChar char="○"/>
              <a:defRPr sz="1300"/>
            </a:lvl2pPr>
            <a:lvl3pPr marL="1371600" lvl="2" indent="-311150">
              <a:spcBef>
                <a:spcPts val="0"/>
              </a:spcBef>
              <a:spcAft>
                <a:spcPts val="0"/>
              </a:spcAft>
              <a:buClr>
                <a:schemeClr val="dk1"/>
              </a:buClr>
              <a:buSzPts val="1300"/>
              <a:buFont typeface="Jost"/>
              <a:buChar char="■"/>
              <a:defRPr sz="1300"/>
            </a:lvl3pPr>
            <a:lvl4pPr marL="1828800" lvl="3" indent="-311150">
              <a:spcBef>
                <a:spcPts val="0"/>
              </a:spcBef>
              <a:spcAft>
                <a:spcPts val="0"/>
              </a:spcAft>
              <a:buClr>
                <a:schemeClr val="dk1"/>
              </a:buClr>
              <a:buSzPts val="1300"/>
              <a:buFont typeface="Jost"/>
              <a:buChar char="●"/>
              <a:defRPr sz="1300"/>
            </a:lvl4pPr>
            <a:lvl5pPr marL="2286000" lvl="4" indent="-311150">
              <a:spcBef>
                <a:spcPts val="0"/>
              </a:spcBef>
              <a:spcAft>
                <a:spcPts val="0"/>
              </a:spcAft>
              <a:buClr>
                <a:schemeClr val="dk1"/>
              </a:buClr>
              <a:buSzPts val="1300"/>
              <a:buFont typeface="Jost"/>
              <a:buChar char="○"/>
              <a:defRPr sz="1300"/>
            </a:lvl5pPr>
            <a:lvl6pPr marL="2743200" lvl="5" indent="-311150">
              <a:spcBef>
                <a:spcPts val="0"/>
              </a:spcBef>
              <a:spcAft>
                <a:spcPts val="0"/>
              </a:spcAft>
              <a:buClr>
                <a:schemeClr val="dk1"/>
              </a:buClr>
              <a:buSzPts val="1300"/>
              <a:buFont typeface="Jost"/>
              <a:buChar char="■"/>
              <a:defRPr sz="1300"/>
            </a:lvl6pPr>
            <a:lvl7pPr marL="3200400" lvl="6" indent="-311150">
              <a:spcBef>
                <a:spcPts val="0"/>
              </a:spcBef>
              <a:spcAft>
                <a:spcPts val="0"/>
              </a:spcAft>
              <a:buClr>
                <a:schemeClr val="dk1"/>
              </a:buClr>
              <a:buSzPts val="1300"/>
              <a:buFont typeface="Jost"/>
              <a:buChar char="●"/>
              <a:defRPr sz="1300"/>
            </a:lvl7pPr>
            <a:lvl8pPr marL="3657600" lvl="7" indent="-311150">
              <a:spcBef>
                <a:spcPts val="0"/>
              </a:spcBef>
              <a:spcAft>
                <a:spcPts val="0"/>
              </a:spcAft>
              <a:buClr>
                <a:schemeClr val="dk1"/>
              </a:buClr>
              <a:buSzPts val="1300"/>
              <a:buFont typeface="Jost"/>
              <a:buChar char="○"/>
              <a:defRPr sz="1300"/>
            </a:lvl8pPr>
            <a:lvl9pPr marL="4114800" lvl="8" indent="-311150">
              <a:spcBef>
                <a:spcPts val="0"/>
              </a:spcBef>
              <a:spcAft>
                <a:spcPts val="0"/>
              </a:spcAft>
              <a:buClr>
                <a:schemeClr val="dk1"/>
              </a:buClr>
              <a:buSzPts val="1300"/>
              <a:buFont typeface="Jost"/>
              <a:buChar char="■"/>
              <a:defRPr sz="1300"/>
            </a:lvl9p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he team - Alt 2">
  <p:cSld name="CUSTOM_11">
    <p:spTree>
      <p:nvGrpSpPr>
        <p:cNvPr id="1" name="Shape 496"/>
        <p:cNvGrpSpPr/>
        <p:nvPr/>
      </p:nvGrpSpPr>
      <p:grpSpPr>
        <a:xfrm>
          <a:off x="0" y="0"/>
          <a:ext cx="0" cy="0"/>
          <a:chOff x="0" y="0"/>
          <a:chExt cx="0" cy="0"/>
        </a:xfrm>
      </p:grpSpPr>
      <p:sp>
        <p:nvSpPr>
          <p:cNvPr id="497" name="Google Shape;497;p52"/>
          <p:cNvSpPr/>
          <p:nvPr/>
        </p:nvSpPr>
        <p:spPr>
          <a:xfrm rot="-2700000">
            <a:off x="1785039" y="-4307529"/>
            <a:ext cx="8618925" cy="8618925"/>
          </a:xfrm>
          <a:prstGeom prst="rtTriangle">
            <a:avLst/>
          </a:prstGeom>
          <a:gradFill>
            <a:gsLst>
              <a:gs pos="0">
                <a:schemeClr val="accent5"/>
              </a:gs>
              <a:gs pos="72000">
                <a:schemeClr val="lt1"/>
              </a:gs>
              <a:gs pos="100000">
                <a:schemeClr val="lt1"/>
              </a:gs>
            </a:gsLst>
            <a:path path="circle">
              <a:fillToRect l="50000" t="50000" r="50000" b="50000"/>
            </a:path>
            <a:tileRect/>
          </a:gradFill>
          <a:ln>
            <a:noFill/>
          </a:ln>
        </p:spPr>
        <p:txBody>
          <a:bodyPr spcFirstLastPara="1" wrap="square" lIns="121900" tIns="121900" rIns="121900" bIns="121900" anchor="ctr" anchorCtr="0">
            <a:noAutofit/>
          </a:bodyPr>
          <a:lstStyle/>
          <a:p>
            <a:pPr marL="0" lvl="0" indent="0" algn="ctr" rtl="0">
              <a:spcBef>
                <a:spcPts val="0"/>
              </a:spcBef>
              <a:spcAft>
                <a:spcPts val="0"/>
              </a:spcAft>
              <a:buNone/>
            </a:pPr>
            <a:endParaRPr sz="1900">
              <a:solidFill>
                <a:schemeClr val="dk2"/>
              </a:solidFill>
              <a:latin typeface="Jost"/>
              <a:ea typeface="Jost"/>
              <a:cs typeface="Jost"/>
              <a:sym typeface="Jost"/>
            </a:endParaRPr>
          </a:p>
        </p:txBody>
      </p:sp>
      <p:sp>
        <p:nvSpPr>
          <p:cNvPr id="498" name="Google Shape;498;p52"/>
          <p:cNvSpPr txBox="1">
            <a:spLocks noGrp="1"/>
          </p:cNvSpPr>
          <p:nvPr>
            <p:ph type="title"/>
          </p:nvPr>
        </p:nvSpPr>
        <p:spPr>
          <a:xfrm>
            <a:off x="306767" y="78167"/>
            <a:ext cx="3333900" cy="229500"/>
          </a:xfrm>
          <a:prstGeom prst="rect">
            <a:avLst/>
          </a:prstGeom>
        </p:spPr>
        <p:txBody>
          <a:bodyPr spcFirstLastPara="1" wrap="square" lIns="0" tIns="0" rIns="0" bIns="0" anchor="ctr" anchorCtr="0">
            <a:noAutofit/>
          </a:bodyPr>
          <a:lstStyle>
            <a:lvl1pPr lvl="0">
              <a:spcBef>
                <a:spcPts val="0"/>
              </a:spcBef>
              <a:spcAft>
                <a:spcPts val="0"/>
              </a:spcAft>
              <a:buNone/>
              <a:defRPr/>
            </a:lvl1pPr>
            <a:lvl2pPr lvl="1">
              <a:spcBef>
                <a:spcPts val="0"/>
              </a:spcBef>
              <a:spcAft>
                <a:spcPts val="0"/>
              </a:spcAft>
              <a:buSzPts val="1600"/>
              <a:buFont typeface="Figtree"/>
              <a:buNone/>
              <a:defRPr/>
            </a:lvl2pPr>
            <a:lvl3pPr lvl="2">
              <a:spcBef>
                <a:spcPts val="0"/>
              </a:spcBef>
              <a:spcAft>
                <a:spcPts val="0"/>
              </a:spcAft>
              <a:buSzPts val="1600"/>
              <a:buFont typeface="Figtree"/>
              <a:buNone/>
              <a:defRPr/>
            </a:lvl3pPr>
            <a:lvl4pPr lvl="3">
              <a:spcBef>
                <a:spcPts val="0"/>
              </a:spcBef>
              <a:spcAft>
                <a:spcPts val="0"/>
              </a:spcAft>
              <a:buSzPts val="1600"/>
              <a:buFont typeface="Figtree"/>
              <a:buNone/>
              <a:defRPr/>
            </a:lvl4pPr>
            <a:lvl5pPr lvl="4">
              <a:spcBef>
                <a:spcPts val="0"/>
              </a:spcBef>
              <a:spcAft>
                <a:spcPts val="0"/>
              </a:spcAft>
              <a:buSzPts val="1600"/>
              <a:buFont typeface="Figtree"/>
              <a:buNone/>
              <a:defRPr/>
            </a:lvl5pPr>
            <a:lvl6pPr lvl="5">
              <a:spcBef>
                <a:spcPts val="0"/>
              </a:spcBef>
              <a:spcAft>
                <a:spcPts val="0"/>
              </a:spcAft>
              <a:buSzPts val="1600"/>
              <a:buFont typeface="Figtree"/>
              <a:buNone/>
              <a:defRPr/>
            </a:lvl6pPr>
            <a:lvl7pPr lvl="6">
              <a:spcBef>
                <a:spcPts val="0"/>
              </a:spcBef>
              <a:spcAft>
                <a:spcPts val="0"/>
              </a:spcAft>
              <a:buSzPts val="1600"/>
              <a:buFont typeface="Figtree"/>
              <a:buNone/>
              <a:defRPr/>
            </a:lvl7pPr>
            <a:lvl8pPr lvl="7">
              <a:spcBef>
                <a:spcPts val="0"/>
              </a:spcBef>
              <a:spcAft>
                <a:spcPts val="0"/>
              </a:spcAft>
              <a:buSzPts val="1600"/>
              <a:buFont typeface="Figtree"/>
              <a:buNone/>
              <a:defRPr/>
            </a:lvl8pPr>
            <a:lvl9pPr lvl="8">
              <a:spcBef>
                <a:spcPts val="0"/>
              </a:spcBef>
              <a:spcAft>
                <a:spcPts val="0"/>
              </a:spcAft>
              <a:buSzPts val="1600"/>
              <a:buFont typeface="Figtree"/>
              <a:buNone/>
              <a:defRPr/>
            </a:lvl9pPr>
          </a:lstStyle>
          <a:p>
            <a:endParaRPr/>
          </a:p>
        </p:txBody>
      </p:sp>
      <p:sp>
        <p:nvSpPr>
          <p:cNvPr id="499" name="Google Shape;499;p52"/>
          <p:cNvSpPr txBox="1">
            <a:spLocks noGrp="1"/>
          </p:cNvSpPr>
          <p:nvPr>
            <p:ph type="title" idx="2"/>
          </p:nvPr>
        </p:nvSpPr>
        <p:spPr>
          <a:xfrm>
            <a:off x="8553167" y="78167"/>
            <a:ext cx="3333900" cy="229500"/>
          </a:xfrm>
          <a:prstGeom prst="rect">
            <a:avLst/>
          </a:prstGeom>
        </p:spPr>
        <p:txBody>
          <a:bodyPr spcFirstLastPara="1" wrap="square" lIns="0" tIns="0" rIns="0" bIns="0" anchor="ctr" anchorCtr="0">
            <a:noAutofit/>
          </a:bodyPr>
          <a:lstStyle>
            <a:lvl1pPr lvl="0">
              <a:spcBef>
                <a:spcPts val="0"/>
              </a:spcBef>
              <a:spcAft>
                <a:spcPts val="0"/>
              </a:spcAft>
              <a:buNone/>
              <a:defRPr/>
            </a:lvl1pPr>
            <a:lvl2pPr lvl="1">
              <a:spcBef>
                <a:spcPts val="0"/>
              </a:spcBef>
              <a:spcAft>
                <a:spcPts val="0"/>
              </a:spcAft>
              <a:buSzPts val="1600"/>
              <a:buFont typeface="Figtree"/>
              <a:buNone/>
              <a:defRPr/>
            </a:lvl2pPr>
            <a:lvl3pPr lvl="2">
              <a:spcBef>
                <a:spcPts val="0"/>
              </a:spcBef>
              <a:spcAft>
                <a:spcPts val="0"/>
              </a:spcAft>
              <a:buSzPts val="1600"/>
              <a:buFont typeface="Figtree"/>
              <a:buNone/>
              <a:defRPr/>
            </a:lvl3pPr>
            <a:lvl4pPr lvl="3">
              <a:spcBef>
                <a:spcPts val="0"/>
              </a:spcBef>
              <a:spcAft>
                <a:spcPts val="0"/>
              </a:spcAft>
              <a:buSzPts val="1600"/>
              <a:buFont typeface="Figtree"/>
              <a:buNone/>
              <a:defRPr/>
            </a:lvl4pPr>
            <a:lvl5pPr lvl="4">
              <a:spcBef>
                <a:spcPts val="0"/>
              </a:spcBef>
              <a:spcAft>
                <a:spcPts val="0"/>
              </a:spcAft>
              <a:buSzPts val="1600"/>
              <a:buFont typeface="Figtree"/>
              <a:buNone/>
              <a:defRPr/>
            </a:lvl5pPr>
            <a:lvl6pPr lvl="5">
              <a:spcBef>
                <a:spcPts val="0"/>
              </a:spcBef>
              <a:spcAft>
                <a:spcPts val="0"/>
              </a:spcAft>
              <a:buSzPts val="1600"/>
              <a:buFont typeface="Figtree"/>
              <a:buNone/>
              <a:defRPr/>
            </a:lvl6pPr>
            <a:lvl7pPr lvl="6">
              <a:spcBef>
                <a:spcPts val="0"/>
              </a:spcBef>
              <a:spcAft>
                <a:spcPts val="0"/>
              </a:spcAft>
              <a:buSzPts val="1600"/>
              <a:buFont typeface="Figtree"/>
              <a:buNone/>
              <a:defRPr/>
            </a:lvl7pPr>
            <a:lvl8pPr lvl="7">
              <a:spcBef>
                <a:spcPts val="0"/>
              </a:spcBef>
              <a:spcAft>
                <a:spcPts val="0"/>
              </a:spcAft>
              <a:buSzPts val="1600"/>
              <a:buFont typeface="Figtree"/>
              <a:buNone/>
              <a:defRPr/>
            </a:lvl8pPr>
            <a:lvl9pPr lvl="8">
              <a:spcBef>
                <a:spcPts val="0"/>
              </a:spcBef>
              <a:spcAft>
                <a:spcPts val="0"/>
              </a:spcAft>
              <a:buSzPts val="1600"/>
              <a:buFont typeface="Figtree"/>
              <a:buNone/>
              <a:defRPr/>
            </a:lvl9pPr>
          </a:lstStyle>
          <a:p>
            <a:endParaRPr/>
          </a:p>
        </p:txBody>
      </p:sp>
      <p:sp>
        <p:nvSpPr>
          <p:cNvPr id="500" name="Google Shape;500;p52"/>
          <p:cNvSpPr txBox="1">
            <a:spLocks noGrp="1"/>
          </p:cNvSpPr>
          <p:nvPr>
            <p:ph type="title" idx="3"/>
          </p:nvPr>
        </p:nvSpPr>
        <p:spPr>
          <a:xfrm>
            <a:off x="304800" y="609600"/>
            <a:ext cx="8376300" cy="619500"/>
          </a:xfrm>
          <a:prstGeom prst="rect">
            <a:avLst/>
          </a:prstGeom>
        </p:spPr>
        <p:txBody>
          <a:bodyPr spcFirstLastPara="1" wrap="square" lIns="0" tIns="0" rIns="0" bIns="0" anchor="t" anchorCtr="0">
            <a:noAutofit/>
          </a:bodyPr>
          <a:lstStyle>
            <a:lvl1pPr lvl="0">
              <a:lnSpc>
                <a:spcPct val="115000"/>
              </a:lnSpc>
              <a:spcBef>
                <a:spcPts val="0"/>
              </a:spcBef>
              <a:spcAft>
                <a:spcPts val="0"/>
              </a:spcAft>
              <a:buNone/>
              <a:defRPr sz="2700"/>
            </a:lvl1pPr>
            <a:lvl2pPr lvl="1">
              <a:spcBef>
                <a:spcPts val="0"/>
              </a:spcBef>
              <a:spcAft>
                <a:spcPts val="0"/>
              </a:spcAft>
              <a:buClr>
                <a:schemeClr val="dk1"/>
              </a:buClr>
              <a:buSzPts val="2700"/>
              <a:buFont typeface="Figtree"/>
              <a:buNone/>
              <a:defRPr sz="2700">
                <a:solidFill>
                  <a:schemeClr val="dk1"/>
                </a:solidFill>
                <a:latin typeface="Figtree"/>
                <a:ea typeface="Figtree"/>
                <a:cs typeface="Figtree"/>
                <a:sym typeface="Figtree"/>
              </a:defRPr>
            </a:lvl2pPr>
            <a:lvl3pPr lvl="2">
              <a:spcBef>
                <a:spcPts val="0"/>
              </a:spcBef>
              <a:spcAft>
                <a:spcPts val="0"/>
              </a:spcAft>
              <a:buClr>
                <a:schemeClr val="dk1"/>
              </a:buClr>
              <a:buSzPts val="2700"/>
              <a:buFont typeface="Figtree"/>
              <a:buNone/>
              <a:defRPr sz="2700">
                <a:solidFill>
                  <a:schemeClr val="dk1"/>
                </a:solidFill>
                <a:latin typeface="Figtree"/>
                <a:ea typeface="Figtree"/>
                <a:cs typeface="Figtree"/>
                <a:sym typeface="Figtree"/>
              </a:defRPr>
            </a:lvl3pPr>
            <a:lvl4pPr lvl="3">
              <a:spcBef>
                <a:spcPts val="0"/>
              </a:spcBef>
              <a:spcAft>
                <a:spcPts val="0"/>
              </a:spcAft>
              <a:buClr>
                <a:schemeClr val="dk1"/>
              </a:buClr>
              <a:buSzPts val="2700"/>
              <a:buFont typeface="Figtree"/>
              <a:buNone/>
              <a:defRPr sz="2700">
                <a:solidFill>
                  <a:schemeClr val="dk1"/>
                </a:solidFill>
                <a:latin typeface="Figtree"/>
                <a:ea typeface="Figtree"/>
                <a:cs typeface="Figtree"/>
                <a:sym typeface="Figtree"/>
              </a:defRPr>
            </a:lvl4pPr>
            <a:lvl5pPr lvl="4">
              <a:spcBef>
                <a:spcPts val="0"/>
              </a:spcBef>
              <a:spcAft>
                <a:spcPts val="0"/>
              </a:spcAft>
              <a:buClr>
                <a:schemeClr val="dk1"/>
              </a:buClr>
              <a:buSzPts val="2700"/>
              <a:buFont typeface="Figtree"/>
              <a:buNone/>
              <a:defRPr sz="2700">
                <a:solidFill>
                  <a:schemeClr val="dk1"/>
                </a:solidFill>
                <a:latin typeface="Figtree"/>
                <a:ea typeface="Figtree"/>
                <a:cs typeface="Figtree"/>
                <a:sym typeface="Figtree"/>
              </a:defRPr>
            </a:lvl5pPr>
            <a:lvl6pPr lvl="5">
              <a:spcBef>
                <a:spcPts val="0"/>
              </a:spcBef>
              <a:spcAft>
                <a:spcPts val="0"/>
              </a:spcAft>
              <a:buClr>
                <a:schemeClr val="dk1"/>
              </a:buClr>
              <a:buSzPts val="2700"/>
              <a:buFont typeface="Figtree"/>
              <a:buNone/>
              <a:defRPr sz="2700">
                <a:solidFill>
                  <a:schemeClr val="dk1"/>
                </a:solidFill>
                <a:latin typeface="Figtree"/>
                <a:ea typeface="Figtree"/>
                <a:cs typeface="Figtree"/>
                <a:sym typeface="Figtree"/>
              </a:defRPr>
            </a:lvl6pPr>
            <a:lvl7pPr lvl="6">
              <a:spcBef>
                <a:spcPts val="0"/>
              </a:spcBef>
              <a:spcAft>
                <a:spcPts val="0"/>
              </a:spcAft>
              <a:buClr>
                <a:schemeClr val="dk1"/>
              </a:buClr>
              <a:buSzPts val="2700"/>
              <a:buFont typeface="Figtree"/>
              <a:buNone/>
              <a:defRPr sz="2700">
                <a:solidFill>
                  <a:schemeClr val="dk1"/>
                </a:solidFill>
                <a:latin typeface="Figtree"/>
                <a:ea typeface="Figtree"/>
                <a:cs typeface="Figtree"/>
                <a:sym typeface="Figtree"/>
              </a:defRPr>
            </a:lvl7pPr>
            <a:lvl8pPr lvl="7">
              <a:spcBef>
                <a:spcPts val="0"/>
              </a:spcBef>
              <a:spcAft>
                <a:spcPts val="0"/>
              </a:spcAft>
              <a:buClr>
                <a:schemeClr val="dk1"/>
              </a:buClr>
              <a:buSzPts val="2700"/>
              <a:buFont typeface="Figtree"/>
              <a:buNone/>
              <a:defRPr sz="2700">
                <a:solidFill>
                  <a:schemeClr val="dk1"/>
                </a:solidFill>
                <a:latin typeface="Figtree"/>
                <a:ea typeface="Figtree"/>
                <a:cs typeface="Figtree"/>
                <a:sym typeface="Figtree"/>
              </a:defRPr>
            </a:lvl8pPr>
            <a:lvl9pPr lvl="8">
              <a:spcBef>
                <a:spcPts val="0"/>
              </a:spcBef>
              <a:spcAft>
                <a:spcPts val="0"/>
              </a:spcAft>
              <a:buClr>
                <a:schemeClr val="dk1"/>
              </a:buClr>
              <a:buSzPts val="2700"/>
              <a:buFont typeface="Figtree"/>
              <a:buNone/>
              <a:defRPr sz="2700">
                <a:solidFill>
                  <a:schemeClr val="dk1"/>
                </a:solidFill>
                <a:latin typeface="Figtree"/>
                <a:ea typeface="Figtree"/>
                <a:cs typeface="Figtree"/>
                <a:sym typeface="Figtree"/>
              </a:defRPr>
            </a:lvl9pPr>
          </a:lstStyle>
          <a:p>
            <a:endParaRPr/>
          </a:p>
        </p:txBody>
      </p:sp>
      <p:sp>
        <p:nvSpPr>
          <p:cNvPr id="501" name="Google Shape;501;p52"/>
          <p:cNvSpPr txBox="1">
            <a:spLocks noGrp="1"/>
          </p:cNvSpPr>
          <p:nvPr>
            <p:ph type="title" idx="4"/>
          </p:nvPr>
        </p:nvSpPr>
        <p:spPr>
          <a:xfrm>
            <a:off x="453167" y="4786567"/>
            <a:ext cx="1633500" cy="229500"/>
          </a:xfrm>
          <a:prstGeom prst="rect">
            <a:avLst/>
          </a:prstGeom>
        </p:spPr>
        <p:txBody>
          <a:bodyPr spcFirstLastPara="1" wrap="square" lIns="0" tIns="0" rIns="121900" bIns="121900" anchor="t" anchorCtr="0">
            <a:noAutofit/>
          </a:bodyPr>
          <a:lstStyle>
            <a:lvl1pPr lvl="0">
              <a:spcBef>
                <a:spcPts val="0"/>
              </a:spcBef>
              <a:spcAft>
                <a:spcPts val="0"/>
              </a:spcAft>
              <a:buNone/>
              <a:defRPr sz="1300"/>
            </a:lvl1pPr>
            <a:lvl2pPr lvl="1">
              <a:spcBef>
                <a:spcPts val="0"/>
              </a:spcBef>
              <a:spcAft>
                <a:spcPts val="0"/>
              </a:spcAft>
              <a:buClr>
                <a:schemeClr val="dk1"/>
              </a:buClr>
              <a:buSzPts val="1600"/>
              <a:buFont typeface="Figtree"/>
              <a:buNone/>
              <a:defRPr sz="1600">
                <a:solidFill>
                  <a:schemeClr val="dk1"/>
                </a:solidFill>
                <a:latin typeface="Figtree"/>
                <a:ea typeface="Figtree"/>
                <a:cs typeface="Figtree"/>
                <a:sym typeface="Figtree"/>
              </a:defRPr>
            </a:lvl2pPr>
            <a:lvl3pPr lvl="2">
              <a:spcBef>
                <a:spcPts val="0"/>
              </a:spcBef>
              <a:spcAft>
                <a:spcPts val="0"/>
              </a:spcAft>
              <a:buClr>
                <a:schemeClr val="dk1"/>
              </a:buClr>
              <a:buSzPts val="1600"/>
              <a:buFont typeface="Figtree"/>
              <a:buNone/>
              <a:defRPr sz="1600">
                <a:solidFill>
                  <a:schemeClr val="dk1"/>
                </a:solidFill>
                <a:latin typeface="Figtree"/>
                <a:ea typeface="Figtree"/>
                <a:cs typeface="Figtree"/>
                <a:sym typeface="Figtree"/>
              </a:defRPr>
            </a:lvl3pPr>
            <a:lvl4pPr lvl="3">
              <a:spcBef>
                <a:spcPts val="0"/>
              </a:spcBef>
              <a:spcAft>
                <a:spcPts val="0"/>
              </a:spcAft>
              <a:buClr>
                <a:schemeClr val="dk1"/>
              </a:buClr>
              <a:buSzPts val="1600"/>
              <a:buFont typeface="Figtree"/>
              <a:buNone/>
              <a:defRPr sz="1600">
                <a:solidFill>
                  <a:schemeClr val="dk1"/>
                </a:solidFill>
                <a:latin typeface="Figtree"/>
                <a:ea typeface="Figtree"/>
                <a:cs typeface="Figtree"/>
                <a:sym typeface="Figtree"/>
              </a:defRPr>
            </a:lvl4pPr>
            <a:lvl5pPr lvl="4">
              <a:spcBef>
                <a:spcPts val="0"/>
              </a:spcBef>
              <a:spcAft>
                <a:spcPts val="0"/>
              </a:spcAft>
              <a:buClr>
                <a:schemeClr val="dk1"/>
              </a:buClr>
              <a:buSzPts val="1600"/>
              <a:buFont typeface="Figtree"/>
              <a:buNone/>
              <a:defRPr sz="1600">
                <a:solidFill>
                  <a:schemeClr val="dk1"/>
                </a:solidFill>
                <a:latin typeface="Figtree"/>
                <a:ea typeface="Figtree"/>
                <a:cs typeface="Figtree"/>
                <a:sym typeface="Figtree"/>
              </a:defRPr>
            </a:lvl5pPr>
            <a:lvl6pPr lvl="5">
              <a:spcBef>
                <a:spcPts val="0"/>
              </a:spcBef>
              <a:spcAft>
                <a:spcPts val="0"/>
              </a:spcAft>
              <a:buClr>
                <a:schemeClr val="dk1"/>
              </a:buClr>
              <a:buSzPts val="1600"/>
              <a:buFont typeface="Figtree"/>
              <a:buNone/>
              <a:defRPr sz="1600">
                <a:solidFill>
                  <a:schemeClr val="dk1"/>
                </a:solidFill>
                <a:latin typeface="Figtree"/>
                <a:ea typeface="Figtree"/>
                <a:cs typeface="Figtree"/>
                <a:sym typeface="Figtree"/>
              </a:defRPr>
            </a:lvl6pPr>
            <a:lvl7pPr lvl="6">
              <a:spcBef>
                <a:spcPts val="0"/>
              </a:spcBef>
              <a:spcAft>
                <a:spcPts val="0"/>
              </a:spcAft>
              <a:buClr>
                <a:schemeClr val="dk1"/>
              </a:buClr>
              <a:buSzPts val="1600"/>
              <a:buFont typeface="Figtree"/>
              <a:buNone/>
              <a:defRPr sz="1600">
                <a:solidFill>
                  <a:schemeClr val="dk1"/>
                </a:solidFill>
                <a:latin typeface="Figtree"/>
                <a:ea typeface="Figtree"/>
                <a:cs typeface="Figtree"/>
                <a:sym typeface="Figtree"/>
              </a:defRPr>
            </a:lvl7pPr>
            <a:lvl8pPr lvl="7">
              <a:spcBef>
                <a:spcPts val="0"/>
              </a:spcBef>
              <a:spcAft>
                <a:spcPts val="0"/>
              </a:spcAft>
              <a:buClr>
                <a:schemeClr val="dk1"/>
              </a:buClr>
              <a:buSzPts val="1600"/>
              <a:buFont typeface="Figtree"/>
              <a:buNone/>
              <a:defRPr sz="1600">
                <a:solidFill>
                  <a:schemeClr val="dk1"/>
                </a:solidFill>
                <a:latin typeface="Figtree"/>
                <a:ea typeface="Figtree"/>
                <a:cs typeface="Figtree"/>
                <a:sym typeface="Figtree"/>
              </a:defRPr>
            </a:lvl8pPr>
            <a:lvl9pPr lvl="8">
              <a:spcBef>
                <a:spcPts val="0"/>
              </a:spcBef>
              <a:spcAft>
                <a:spcPts val="0"/>
              </a:spcAft>
              <a:buClr>
                <a:schemeClr val="dk1"/>
              </a:buClr>
              <a:buSzPts val="1600"/>
              <a:buFont typeface="Figtree"/>
              <a:buNone/>
              <a:defRPr sz="1600">
                <a:solidFill>
                  <a:schemeClr val="dk1"/>
                </a:solidFill>
                <a:latin typeface="Figtree"/>
                <a:ea typeface="Figtree"/>
                <a:cs typeface="Figtree"/>
                <a:sym typeface="Figtree"/>
              </a:defRPr>
            </a:lvl9pPr>
          </a:lstStyle>
          <a:p>
            <a:endParaRPr/>
          </a:p>
        </p:txBody>
      </p:sp>
      <p:sp>
        <p:nvSpPr>
          <p:cNvPr id="502" name="Google Shape;502;p52"/>
          <p:cNvSpPr txBox="1">
            <a:spLocks noGrp="1"/>
          </p:cNvSpPr>
          <p:nvPr>
            <p:ph type="title" idx="5"/>
          </p:nvPr>
        </p:nvSpPr>
        <p:spPr>
          <a:xfrm>
            <a:off x="453167" y="5368167"/>
            <a:ext cx="1633500" cy="276900"/>
          </a:xfrm>
          <a:prstGeom prst="rect">
            <a:avLst/>
          </a:prstGeom>
        </p:spPr>
        <p:txBody>
          <a:bodyPr spcFirstLastPara="1" wrap="square" lIns="0" tIns="0" rIns="121900" bIns="121900" anchor="t" anchorCtr="0">
            <a:noAutofit/>
          </a:bodyPr>
          <a:lstStyle>
            <a:lvl1pPr lvl="0">
              <a:spcBef>
                <a:spcPts val="0"/>
              </a:spcBef>
              <a:spcAft>
                <a:spcPts val="0"/>
              </a:spcAft>
              <a:buNone/>
              <a:defRPr sz="1200">
                <a:latin typeface="Jost"/>
                <a:ea typeface="Jost"/>
                <a:cs typeface="Jost"/>
                <a:sym typeface="Jost"/>
              </a:defRPr>
            </a:lvl1pPr>
            <a:lvl2pPr lvl="1">
              <a:spcBef>
                <a:spcPts val="0"/>
              </a:spcBef>
              <a:spcAft>
                <a:spcPts val="0"/>
              </a:spcAft>
              <a:buClr>
                <a:schemeClr val="dk1"/>
              </a:buClr>
              <a:buSzPts val="1600"/>
              <a:buFont typeface="Jost"/>
              <a:buNone/>
              <a:defRPr sz="1600">
                <a:solidFill>
                  <a:schemeClr val="dk1"/>
                </a:solidFill>
                <a:latin typeface="Jost"/>
                <a:ea typeface="Jost"/>
                <a:cs typeface="Jost"/>
                <a:sym typeface="Jost"/>
              </a:defRPr>
            </a:lvl2pPr>
            <a:lvl3pPr lvl="2">
              <a:spcBef>
                <a:spcPts val="0"/>
              </a:spcBef>
              <a:spcAft>
                <a:spcPts val="0"/>
              </a:spcAft>
              <a:buClr>
                <a:schemeClr val="dk1"/>
              </a:buClr>
              <a:buSzPts val="1600"/>
              <a:buFont typeface="Jost"/>
              <a:buNone/>
              <a:defRPr sz="1600">
                <a:solidFill>
                  <a:schemeClr val="dk1"/>
                </a:solidFill>
                <a:latin typeface="Jost"/>
                <a:ea typeface="Jost"/>
                <a:cs typeface="Jost"/>
                <a:sym typeface="Jost"/>
              </a:defRPr>
            </a:lvl3pPr>
            <a:lvl4pPr lvl="3">
              <a:spcBef>
                <a:spcPts val="0"/>
              </a:spcBef>
              <a:spcAft>
                <a:spcPts val="0"/>
              </a:spcAft>
              <a:buClr>
                <a:schemeClr val="dk1"/>
              </a:buClr>
              <a:buSzPts val="1600"/>
              <a:buFont typeface="Jost"/>
              <a:buNone/>
              <a:defRPr sz="1600">
                <a:solidFill>
                  <a:schemeClr val="dk1"/>
                </a:solidFill>
                <a:latin typeface="Jost"/>
                <a:ea typeface="Jost"/>
                <a:cs typeface="Jost"/>
                <a:sym typeface="Jost"/>
              </a:defRPr>
            </a:lvl4pPr>
            <a:lvl5pPr lvl="4">
              <a:spcBef>
                <a:spcPts val="0"/>
              </a:spcBef>
              <a:spcAft>
                <a:spcPts val="0"/>
              </a:spcAft>
              <a:buClr>
                <a:schemeClr val="dk1"/>
              </a:buClr>
              <a:buSzPts val="1600"/>
              <a:buFont typeface="Jost"/>
              <a:buNone/>
              <a:defRPr sz="1600">
                <a:solidFill>
                  <a:schemeClr val="dk1"/>
                </a:solidFill>
                <a:latin typeface="Jost"/>
                <a:ea typeface="Jost"/>
                <a:cs typeface="Jost"/>
                <a:sym typeface="Jost"/>
              </a:defRPr>
            </a:lvl5pPr>
            <a:lvl6pPr lvl="5">
              <a:spcBef>
                <a:spcPts val="0"/>
              </a:spcBef>
              <a:spcAft>
                <a:spcPts val="0"/>
              </a:spcAft>
              <a:buClr>
                <a:schemeClr val="dk1"/>
              </a:buClr>
              <a:buSzPts val="1600"/>
              <a:buFont typeface="Jost"/>
              <a:buNone/>
              <a:defRPr sz="1600">
                <a:solidFill>
                  <a:schemeClr val="dk1"/>
                </a:solidFill>
                <a:latin typeface="Jost"/>
                <a:ea typeface="Jost"/>
                <a:cs typeface="Jost"/>
                <a:sym typeface="Jost"/>
              </a:defRPr>
            </a:lvl6pPr>
            <a:lvl7pPr lvl="6">
              <a:spcBef>
                <a:spcPts val="0"/>
              </a:spcBef>
              <a:spcAft>
                <a:spcPts val="0"/>
              </a:spcAft>
              <a:buClr>
                <a:schemeClr val="dk1"/>
              </a:buClr>
              <a:buSzPts val="1600"/>
              <a:buFont typeface="Jost"/>
              <a:buNone/>
              <a:defRPr sz="1600">
                <a:solidFill>
                  <a:schemeClr val="dk1"/>
                </a:solidFill>
                <a:latin typeface="Jost"/>
                <a:ea typeface="Jost"/>
                <a:cs typeface="Jost"/>
                <a:sym typeface="Jost"/>
              </a:defRPr>
            </a:lvl7pPr>
            <a:lvl8pPr lvl="7">
              <a:spcBef>
                <a:spcPts val="0"/>
              </a:spcBef>
              <a:spcAft>
                <a:spcPts val="0"/>
              </a:spcAft>
              <a:buClr>
                <a:schemeClr val="dk1"/>
              </a:buClr>
              <a:buSzPts val="1600"/>
              <a:buFont typeface="Jost"/>
              <a:buNone/>
              <a:defRPr sz="1600">
                <a:solidFill>
                  <a:schemeClr val="dk1"/>
                </a:solidFill>
                <a:latin typeface="Jost"/>
                <a:ea typeface="Jost"/>
                <a:cs typeface="Jost"/>
                <a:sym typeface="Jost"/>
              </a:defRPr>
            </a:lvl8pPr>
            <a:lvl9pPr lvl="8">
              <a:spcBef>
                <a:spcPts val="0"/>
              </a:spcBef>
              <a:spcAft>
                <a:spcPts val="0"/>
              </a:spcAft>
              <a:buClr>
                <a:schemeClr val="dk1"/>
              </a:buClr>
              <a:buSzPts val="1600"/>
              <a:buFont typeface="Jost"/>
              <a:buNone/>
              <a:defRPr sz="1600">
                <a:solidFill>
                  <a:schemeClr val="dk1"/>
                </a:solidFill>
                <a:latin typeface="Jost"/>
                <a:ea typeface="Jost"/>
                <a:cs typeface="Jost"/>
                <a:sym typeface="Jost"/>
              </a:defRPr>
            </a:lvl9pPr>
          </a:lstStyle>
          <a:p>
            <a:endParaRPr/>
          </a:p>
        </p:txBody>
      </p:sp>
      <p:sp>
        <p:nvSpPr>
          <p:cNvPr id="503" name="Google Shape;503;p52"/>
          <p:cNvSpPr txBox="1">
            <a:spLocks noGrp="1"/>
          </p:cNvSpPr>
          <p:nvPr>
            <p:ph type="title" idx="6"/>
          </p:nvPr>
        </p:nvSpPr>
        <p:spPr>
          <a:xfrm>
            <a:off x="2410636" y="4786567"/>
            <a:ext cx="1633500" cy="229500"/>
          </a:xfrm>
          <a:prstGeom prst="rect">
            <a:avLst/>
          </a:prstGeom>
        </p:spPr>
        <p:txBody>
          <a:bodyPr spcFirstLastPara="1" wrap="square" lIns="0" tIns="0" rIns="121900" bIns="121900" anchor="t" anchorCtr="0">
            <a:noAutofit/>
          </a:bodyPr>
          <a:lstStyle>
            <a:lvl1pPr lvl="0">
              <a:spcBef>
                <a:spcPts val="0"/>
              </a:spcBef>
              <a:spcAft>
                <a:spcPts val="0"/>
              </a:spcAft>
              <a:buNone/>
              <a:defRPr sz="1300"/>
            </a:lvl1pPr>
            <a:lvl2pPr lvl="1">
              <a:spcBef>
                <a:spcPts val="0"/>
              </a:spcBef>
              <a:spcAft>
                <a:spcPts val="0"/>
              </a:spcAft>
              <a:buClr>
                <a:schemeClr val="dk1"/>
              </a:buClr>
              <a:buSzPts val="1600"/>
              <a:buFont typeface="Figtree"/>
              <a:buNone/>
              <a:defRPr sz="1600">
                <a:solidFill>
                  <a:schemeClr val="dk1"/>
                </a:solidFill>
                <a:latin typeface="Figtree"/>
                <a:ea typeface="Figtree"/>
                <a:cs typeface="Figtree"/>
                <a:sym typeface="Figtree"/>
              </a:defRPr>
            </a:lvl2pPr>
            <a:lvl3pPr lvl="2">
              <a:spcBef>
                <a:spcPts val="0"/>
              </a:spcBef>
              <a:spcAft>
                <a:spcPts val="0"/>
              </a:spcAft>
              <a:buClr>
                <a:schemeClr val="dk1"/>
              </a:buClr>
              <a:buSzPts val="1600"/>
              <a:buFont typeface="Figtree"/>
              <a:buNone/>
              <a:defRPr sz="1600">
                <a:solidFill>
                  <a:schemeClr val="dk1"/>
                </a:solidFill>
                <a:latin typeface="Figtree"/>
                <a:ea typeface="Figtree"/>
                <a:cs typeface="Figtree"/>
                <a:sym typeface="Figtree"/>
              </a:defRPr>
            </a:lvl3pPr>
            <a:lvl4pPr lvl="3">
              <a:spcBef>
                <a:spcPts val="0"/>
              </a:spcBef>
              <a:spcAft>
                <a:spcPts val="0"/>
              </a:spcAft>
              <a:buClr>
                <a:schemeClr val="dk1"/>
              </a:buClr>
              <a:buSzPts val="1600"/>
              <a:buFont typeface="Figtree"/>
              <a:buNone/>
              <a:defRPr sz="1600">
                <a:solidFill>
                  <a:schemeClr val="dk1"/>
                </a:solidFill>
                <a:latin typeface="Figtree"/>
                <a:ea typeface="Figtree"/>
                <a:cs typeface="Figtree"/>
                <a:sym typeface="Figtree"/>
              </a:defRPr>
            </a:lvl4pPr>
            <a:lvl5pPr lvl="4">
              <a:spcBef>
                <a:spcPts val="0"/>
              </a:spcBef>
              <a:spcAft>
                <a:spcPts val="0"/>
              </a:spcAft>
              <a:buClr>
                <a:schemeClr val="dk1"/>
              </a:buClr>
              <a:buSzPts val="1600"/>
              <a:buFont typeface="Figtree"/>
              <a:buNone/>
              <a:defRPr sz="1600">
                <a:solidFill>
                  <a:schemeClr val="dk1"/>
                </a:solidFill>
                <a:latin typeface="Figtree"/>
                <a:ea typeface="Figtree"/>
                <a:cs typeface="Figtree"/>
                <a:sym typeface="Figtree"/>
              </a:defRPr>
            </a:lvl5pPr>
            <a:lvl6pPr lvl="5">
              <a:spcBef>
                <a:spcPts val="0"/>
              </a:spcBef>
              <a:spcAft>
                <a:spcPts val="0"/>
              </a:spcAft>
              <a:buClr>
                <a:schemeClr val="dk1"/>
              </a:buClr>
              <a:buSzPts val="1600"/>
              <a:buFont typeface="Figtree"/>
              <a:buNone/>
              <a:defRPr sz="1600">
                <a:solidFill>
                  <a:schemeClr val="dk1"/>
                </a:solidFill>
                <a:latin typeface="Figtree"/>
                <a:ea typeface="Figtree"/>
                <a:cs typeface="Figtree"/>
                <a:sym typeface="Figtree"/>
              </a:defRPr>
            </a:lvl6pPr>
            <a:lvl7pPr lvl="6">
              <a:spcBef>
                <a:spcPts val="0"/>
              </a:spcBef>
              <a:spcAft>
                <a:spcPts val="0"/>
              </a:spcAft>
              <a:buClr>
                <a:schemeClr val="dk1"/>
              </a:buClr>
              <a:buSzPts val="1600"/>
              <a:buFont typeface="Figtree"/>
              <a:buNone/>
              <a:defRPr sz="1600">
                <a:solidFill>
                  <a:schemeClr val="dk1"/>
                </a:solidFill>
                <a:latin typeface="Figtree"/>
                <a:ea typeface="Figtree"/>
                <a:cs typeface="Figtree"/>
                <a:sym typeface="Figtree"/>
              </a:defRPr>
            </a:lvl7pPr>
            <a:lvl8pPr lvl="7">
              <a:spcBef>
                <a:spcPts val="0"/>
              </a:spcBef>
              <a:spcAft>
                <a:spcPts val="0"/>
              </a:spcAft>
              <a:buClr>
                <a:schemeClr val="dk1"/>
              </a:buClr>
              <a:buSzPts val="1600"/>
              <a:buFont typeface="Figtree"/>
              <a:buNone/>
              <a:defRPr sz="1600">
                <a:solidFill>
                  <a:schemeClr val="dk1"/>
                </a:solidFill>
                <a:latin typeface="Figtree"/>
                <a:ea typeface="Figtree"/>
                <a:cs typeface="Figtree"/>
                <a:sym typeface="Figtree"/>
              </a:defRPr>
            </a:lvl8pPr>
            <a:lvl9pPr lvl="8">
              <a:spcBef>
                <a:spcPts val="0"/>
              </a:spcBef>
              <a:spcAft>
                <a:spcPts val="0"/>
              </a:spcAft>
              <a:buClr>
                <a:schemeClr val="dk1"/>
              </a:buClr>
              <a:buSzPts val="1600"/>
              <a:buFont typeface="Figtree"/>
              <a:buNone/>
              <a:defRPr sz="1600">
                <a:solidFill>
                  <a:schemeClr val="dk1"/>
                </a:solidFill>
                <a:latin typeface="Figtree"/>
                <a:ea typeface="Figtree"/>
                <a:cs typeface="Figtree"/>
                <a:sym typeface="Figtree"/>
              </a:defRPr>
            </a:lvl9pPr>
          </a:lstStyle>
          <a:p>
            <a:endParaRPr/>
          </a:p>
        </p:txBody>
      </p:sp>
      <p:sp>
        <p:nvSpPr>
          <p:cNvPr id="504" name="Google Shape;504;p52"/>
          <p:cNvSpPr txBox="1">
            <a:spLocks noGrp="1"/>
          </p:cNvSpPr>
          <p:nvPr>
            <p:ph type="title" idx="7"/>
          </p:nvPr>
        </p:nvSpPr>
        <p:spPr>
          <a:xfrm>
            <a:off x="2410636" y="5368167"/>
            <a:ext cx="1633500" cy="276900"/>
          </a:xfrm>
          <a:prstGeom prst="rect">
            <a:avLst/>
          </a:prstGeom>
        </p:spPr>
        <p:txBody>
          <a:bodyPr spcFirstLastPara="1" wrap="square" lIns="0" tIns="0" rIns="121900" bIns="121900" anchor="t" anchorCtr="0">
            <a:noAutofit/>
          </a:bodyPr>
          <a:lstStyle>
            <a:lvl1pPr lvl="0">
              <a:spcBef>
                <a:spcPts val="0"/>
              </a:spcBef>
              <a:spcAft>
                <a:spcPts val="0"/>
              </a:spcAft>
              <a:buNone/>
              <a:defRPr sz="1200">
                <a:latin typeface="Jost"/>
                <a:ea typeface="Jost"/>
                <a:cs typeface="Jost"/>
                <a:sym typeface="Jost"/>
              </a:defRPr>
            </a:lvl1pPr>
            <a:lvl2pPr lvl="1">
              <a:spcBef>
                <a:spcPts val="0"/>
              </a:spcBef>
              <a:spcAft>
                <a:spcPts val="0"/>
              </a:spcAft>
              <a:buSzPts val="1600"/>
              <a:buFont typeface="Jost"/>
              <a:buNone/>
              <a:defRPr sz="1600">
                <a:latin typeface="Jost"/>
                <a:ea typeface="Jost"/>
                <a:cs typeface="Jost"/>
                <a:sym typeface="Jost"/>
              </a:defRPr>
            </a:lvl2pPr>
            <a:lvl3pPr lvl="2">
              <a:spcBef>
                <a:spcPts val="0"/>
              </a:spcBef>
              <a:spcAft>
                <a:spcPts val="0"/>
              </a:spcAft>
              <a:buSzPts val="1600"/>
              <a:buFont typeface="Jost"/>
              <a:buNone/>
              <a:defRPr sz="1600">
                <a:latin typeface="Jost"/>
                <a:ea typeface="Jost"/>
                <a:cs typeface="Jost"/>
                <a:sym typeface="Jost"/>
              </a:defRPr>
            </a:lvl3pPr>
            <a:lvl4pPr lvl="3">
              <a:spcBef>
                <a:spcPts val="0"/>
              </a:spcBef>
              <a:spcAft>
                <a:spcPts val="0"/>
              </a:spcAft>
              <a:buSzPts val="1600"/>
              <a:buFont typeface="Jost"/>
              <a:buNone/>
              <a:defRPr sz="1600">
                <a:latin typeface="Jost"/>
                <a:ea typeface="Jost"/>
                <a:cs typeface="Jost"/>
                <a:sym typeface="Jost"/>
              </a:defRPr>
            </a:lvl4pPr>
            <a:lvl5pPr lvl="4">
              <a:spcBef>
                <a:spcPts val="0"/>
              </a:spcBef>
              <a:spcAft>
                <a:spcPts val="0"/>
              </a:spcAft>
              <a:buSzPts val="1600"/>
              <a:buFont typeface="Jost"/>
              <a:buNone/>
              <a:defRPr sz="1600">
                <a:latin typeface="Jost"/>
                <a:ea typeface="Jost"/>
                <a:cs typeface="Jost"/>
                <a:sym typeface="Jost"/>
              </a:defRPr>
            </a:lvl5pPr>
            <a:lvl6pPr lvl="5">
              <a:spcBef>
                <a:spcPts val="0"/>
              </a:spcBef>
              <a:spcAft>
                <a:spcPts val="0"/>
              </a:spcAft>
              <a:buSzPts val="1600"/>
              <a:buFont typeface="Jost"/>
              <a:buNone/>
              <a:defRPr sz="1600">
                <a:latin typeface="Jost"/>
                <a:ea typeface="Jost"/>
                <a:cs typeface="Jost"/>
                <a:sym typeface="Jost"/>
              </a:defRPr>
            </a:lvl6pPr>
            <a:lvl7pPr lvl="6">
              <a:spcBef>
                <a:spcPts val="0"/>
              </a:spcBef>
              <a:spcAft>
                <a:spcPts val="0"/>
              </a:spcAft>
              <a:buSzPts val="1600"/>
              <a:buFont typeface="Jost"/>
              <a:buNone/>
              <a:defRPr sz="1600">
                <a:latin typeface="Jost"/>
                <a:ea typeface="Jost"/>
                <a:cs typeface="Jost"/>
                <a:sym typeface="Jost"/>
              </a:defRPr>
            </a:lvl7pPr>
            <a:lvl8pPr lvl="7">
              <a:spcBef>
                <a:spcPts val="0"/>
              </a:spcBef>
              <a:spcAft>
                <a:spcPts val="0"/>
              </a:spcAft>
              <a:buSzPts val="1600"/>
              <a:buFont typeface="Jost"/>
              <a:buNone/>
              <a:defRPr sz="1600">
                <a:latin typeface="Jost"/>
                <a:ea typeface="Jost"/>
                <a:cs typeface="Jost"/>
                <a:sym typeface="Jost"/>
              </a:defRPr>
            </a:lvl8pPr>
            <a:lvl9pPr lvl="8">
              <a:spcBef>
                <a:spcPts val="0"/>
              </a:spcBef>
              <a:spcAft>
                <a:spcPts val="0"/>
              </a:spcAft>
              <a:buSzPts val="1600"/>
              <a:buFont typeface="Jost"/>
              <a:buNone/>
              <a:defRPr sz="1600">
                <a:latin typeface="Jost"/>
                <a:ea typeface="Jost"/>
                <a:cs typeface="Jost"/>
                <a:sym typeface="Jost"/>
              </a:defRPr>
            </a:lvl9pPr>
          </a:lstStyle>
          <a:p>
            <a:endParaRPr/>
          </a:p>
        </p:txBody>
      </p:sp>
      <p:sp>
        <p:nvSpPr>
          <p:cNvPr id="505" name="Google Shape;505;p52"/>
          <p:cNvSpPr txBox="1">
            <a:spLocks noGrp="1"/>
          </p:cNvSpPr>
          <p:nvPr>
            <p:ph type="title" idx="8"/>
          </p:nvPr>
        </p:nvSpPr>
        <p:spPr>
          <a:xfrm>
            <a:off x="4367393" y="4786567"/>
            <a:ext cx="1633500" cy="229500"/>
          </a:xfrm>
          <a:prstGeom prst="rect">
            <a:avLst/>
          </a:prstGeom>
        </p:spPr>
        <p:txBody>
          <a:bodyPr spcFirstLastPara="1" wrap="square" lIns="0" tIns="0" rIns="121900" bIns="121900" anchor="t" anchorCtr="0">
            <a:noAutofit/>
          </a:bodyPr>
          <a:lstStyle>
            <a:lvl1pPr lvl="0">
              <a:spcBef>
                <a:spcPts val="0"/>
              </a:spcBef>
              <a:spcAft>
                <a:spcPts val="0"/>
              </a:spcAft>
              <a:buNone/>
              <a:defRPr sz="1300"/>
            </a:lvl1pPr>
            <a:lvl2pPr lvl="1">
              <a:spcBef>
                <a:spcPts val="0"/>
              </a:spcBef>
              <a:spcAft>
                <a:spcPts val="0"/>
              </a:spcAft>
              <a:buClr>
                <a:schemeClr val="dk1"/>
              </a:buClr>
              <a:buSzPts val="1600"/>
              <a:buFont typeface="Figtree"/>
              <a:buNone/>
              <a:defRPr sz="1600">
                <a:solidFill>
                  <a:schemeClr val="dk1"/>
                </a:solidFill>
                <a:latin typeface="Figtree"/>
                <a:ea typeface="Figtree"/>
                <a:cs typeface="Figtree"/>
                <a:sym typeface="Figtree"/>
              </a:defRPr>
            </a:lvl2pPr>
            <a:lvl3pPr lvl="2">
              <a:spcBef>
                <a:spcPts val="0"/>
              </a:spcBef>
              <a:spcAft>
                <a:spcPts val="0"/>
              </a:spcAft>
              <a:buClr>
                <a:schemeClr val="dk1"/>
              </a:buClr>
              <a:buSzPts val="1600"/>
              <a:buFont typeface="Figtree"/>
              <a:buNone/>
              <a:defRPr sz="1600">
                <a:solidFill>
                  <a:schemeClr val="dk1"/>
                </a:solidFill>
                <a:latin typeface="Figtree"/>
                <a:ea typeface="Figtree"/>
                <a:cs typeface="Figtree"/>
                <a:sym typeface="Figtree"/>
              </a:defRPr>
            </a:lvl3pPr>
            <a:lvl4pPr lvl="3">
              <a:spcBef>
                <a:spcPts val="0"/>
              </a:spcBef>
              <a:spcAft>
                <a:spcPts val="0"/>
              </a:spcAft>
              <a:buClr>
                <a:schemeClr val="dk1"/>
              </a:buClr>
              <a:buSzPts val="1600"/>
              <a:buFont typeface="Figtree"/>
              <a:buNone/>
              <a:defRPr sz="1600">
                <a:solidFill>
                  <a:schemeClr val="dk1"/>
                </a:solidFill>
                <a:latin typeface="Figtree"/>
                <a:ea typeface="Figtree"/>
                <a:cs typeface="Figtree"/>
                <a:sym typeface="Figtree"/>
              </a:defRPr>
            </a:lvl4pPr>
            <a:lvl5pPr lvl="4">
              <a:spcBef>
                <a:spcPts val="0"/>
              </a:spcBef>
              <a:spcAft>
                <a:spcPts val="0"/>
              </a:spcAft>
              <a:buClr>
                <a:schemeClr val="dk1"/>
              </a:buClr>
              <a:buSzPts val="1600"/>
              <a:buFont typeface="Figtree"/>
              <a:buNone/>
              <a:defRPr sz="1600">
                <a:solidFill>
                  <a:schemeClr val="dk1"/>
                </a:solidFill>
                <a:latin typeface="Figtree"/>
                <a:ea typeface="Figtree"/>
                <a:cs typeface="Figtree"/>
                <a:sym typeface="Figtree"/>
              </a:defRPr>
            </a:lvl5pPr>
            <a:lvl6pPr lvl="5">
              <a:spcBef>
                <a:spcPts val="0"/>
              </a:spcBef>
              <a:spcAft>
                <a:spcPts val="0"/>
              </a:spcAft>
              <a:buClr>
                <a:schemeClr val="dk1"/>
              </a:buClr>
              <a:buSzPts val="1600"/>
              <a:buFont typeface="Figtree"/>
              <a:buNone/>
              <a:defRPr sz="1600">
                <a:solidFill>
                  <a:schemeClr val="dk1"/>
                </a:solidFill>
                <a:latin typeface="Figtree"/>
                <a:ea typeface="Figtree"/>
                <a:cs typeface="Figtree"/>
                <a:sym typeface="Figtree"/>
              </a:defRPr>
            </a:lvl6pPr>
            <a:lvl7pPr lvl="6">
              <a:spcBef>
                <a:spcPts val="0"/>
              </a:spcBef>
              <a:spcAft>
                <a:spcPts val="0"/>
              </a:spcAft>
              <a:buClr>
                <a:schemeClr val="dk1"/>
              </a:buClr>
              <a:buSzPts val="1600"/>
              <a:buFont typeface="Figtree"/>
              <a:buNone/>
              <a:defRPr sz="1600">
                <a:solidFill>
                  <a:schemeClr val="dk1"/>
                </a:solidFill>
                <a:latin typeface="Figtree"/>
                <a:ea typeface="Figtree"/>
                <a:cs typeface="Figtree"/>
                <a:sym typeface="Figtree"/>
              </a:defRPr>
            </a:lvl7pPr>
            <a:lvl8pPr lvl="7">
              <a:spcBef>
                <a:spcPts val="0"/>
              </a:spcBef>
              <a:spcAft>
                <a:spcPts val="0"/>
              </a:spcAft>
              <a:buClr>
                <a:schemeClr val="dk1"/>
              </a:buClr>
              <a:buSzPts val="1600"/>
              <a:buFont typeface="Figtree"/>
              <a:buNone/>
              <a:defRPr sz="1600">
                <a:solidFill>
                  <a:schemeClr val="dk1"/>
                </a:solidFill>
                <a:latin typeface="Figtree"/>
                <a:ea typeface="Figtree"/>
                <a:cs typeface="Figtree"/>
                <a:sym typeface="Figtree"/>
              </a:defRPr>
            </a:lvl8pPr>
            <a:lvl9pPr lvl="8">
              <a:spcBef>
                <a:spcPts val="0"/>
              </a:spcBef>
              <a:spcAft>
                <a:spcPts val="0"/>
              </a:spcAft>
              <a:buClr>
                <a:schemeClr val="dk1"/>
              </a:buClr>
              <a:buSzPts val="1600"/>
              <a:buFont typeface="Figtree"/>
              <a:buNone/>
              <a:defRPr sz="1600">
                <a:solidFill>
                  <a:schemeClr val="dk1"/>
                </a:solidFill>
                <a:latin typeface="Figtree"/>
                <a:ea typeface="Figtree"/>
                <a:cs typeface="Figtree"/>
                <a:sym typeface="Figtree"/>
              </a:defRPr>
            </a:lvl9pPr>
          </a:lstStyle>
          <a:p>
            <a:endParaRPr/>
          </a:p>
        </p:txBody>
      </p:sp>
      <p:sp>
        <p:nvSpPr>
          <p:cNvPr id="506" name="Google Shape;506;p52"/>
          <p:cNvSpPr txBox="1">
            <a:spLocks noGrp="1"/>
          </p:cNvSpPr>
          <p:nvPr>
            <p:ph type="title" idx="9"/>
          </p:nvPr>
        </p:nvSpPr>
        <p:spPr>
          <a:xfrm>
            <a:off x="4367393" y="5368167"/>
            <a:ext cx="1633500" cy="276900"/>
          </a:xfrm>
          <a:prstGeom prst="rect">
            <a:avLst/>
          </a:prstGeom>
        </p:spPr>
        <p:txBody>
          <a:bodyPr spcFirstLastPara="1" wrap="square" lIns="0" tIns="0" rIns="121900" bIns="121900" anchor="t" anchorCtr="0">
            <a:noAutofit/>
          </a:bodyPr>
          <a:lstStyle>
            <a:lvl1pPr lvl="0">
              <a:spcBef>
                <a:spcPts val="0"/>
              </a:spcBef>
              <a:spcAft>
                <a:spcPts val="0"/>
              </a:spcAft>
              <a:buNone/>
              <a:defRPr sz="1200">
                <a:latin typeface="Jost"/>
                <a:ea typeface="Jost"/>
                <a:cs typeface="Jost"/>
                <a:sym typeface="Jost"/>
              </a:defRPr>
            </a:lvl1pPr>
            <a:lvl2pPr lvl="1">
              <a:spcBef>
                <a:spcPts val="0"/>
              </a:spcBef>
              <a:spcAft>
                <a:spcPts val="0"/>
              </a:spcAft>
              <a:buClr>
                <a:schemeClr val="dk1"/>
              </a:buClr>
              <a:buSzPts val="1600"/>
              <a:buFont typeface="Jost"/>
              <a:buNone/>
              <a:defRPr sz="1600">
                <a:solidFill>
                  <a:schemeClr val="dk1"/>
                </a:solidFill>
                <a:latin typeface="Jost"/>
                <a:ea typeface="Jost"/>
                <a:cs typeface="Jost"/>
                <a:sym typeface="Jost"/>
              </a:defRPr>
            </a:lvl2pPr>
            <a:lvl3pPr lvl="2">
              <a:spcBef>
                <a:spcPts val="0"/>
              </a:spcBef>
              <a:spcAft>
                <a:spcPts val="0"/>
              </a:spcAft>
              <a:buClr>
                <a:schemeClr val="dk1"/>
              </a:buClr>
              <a:buSzPts val="1600"/>
              <a:buFont typeface="Jost"/>
              <a:buNone/>
              <a:defRPr sz="1600">
                <a:solidFill>
                  <a:schemeClr val="dk1"/>
                </a:solidFill>
                <a:latin typeface="Jost"/>
                <a:ea typeface="Jost"/>
                <a:cs typeface="Jost"/>
                <a:sym typeface="Jost"/>
              </a:defRPr>
            </a:lvl3pPr>
            <a:lvl4pPr lvl="3">
              <a:spcBef>
                <a:spcPts val="0"/>
              </a:spcBef>
              <a:spcAft>
                <a:spcPts val="0"/>
              </a:spcAft>
              <a:buClr>
                <a:schemeClr val="dk1"/>
              </a:buClr>
              <a:buSzPts val="1600"/>
              <a:buFont typeface="Jost"/>
              <a:buNone/>
              <a:defRPr sz="1600">
                <a:solidFill>
                  <a:schemeClr val="dk1"/>
                </a:solidFill>
                <a:latin typeface="Jost"/>
                <a:ea typeface="Jost"/>
                <a:cs typeface="Jost"/>
                <a:sym typeface="Jost"/>
              </a:defRPr>
            </a:lvl4pPr>
            <a:lvl5pPr lvl="4">
              <a:spcBef>
                <a:spcPts val="0"/>
              </a:spcBef>
              <a:spcAft>
                <a:spcPts val="0"/>
              </a:spcAft>
              <a:buClr>
                <a:schemeClr val="dk1"/>
              </a:buClr>
              <a:buSzPts val="1600"/>
              <a:buFont typeface="Jost"/>
              <a:buNone/>
              <a:defRPr sz="1600">
                <a:solidFill>
                  <a:schemeClr val="dk1"/>
                </a:solidFill>
                <a:latin typeface="Jost"/>
                <a:ea typeface="Jost"/>
                <a:cs typeface="Jost"/>
                <a:sym typeface="Jost"/>
              </a:defRPr>
            </a:lvl5pPr>
            <a:lvl6pPr lvl="5">
              <a:spcBef>
                <a:spcPts val="0"/>
              </a:spcBef>
              <a:spcAft>
                <a:spcPts val="0"/>
              </a:spcAft>
              <a:buClr>
                <a:schemeClr val="dk1"/>
              </a:buClr>
              <a:buSzPts val="1600"/>
              <a:buFont typeface="Jost"/>
              <a:buNone/>
              <a:defRPr sz="1600">
                <a:solidFill>
                  <a:schemeClr val="dk1"/>
                </a:solidFill>
                <a:latin typeface="Jost"/>
                <a:ea typeface="Jost"/>
                <a:cs typeface="Jost"/>
                <a:sym typeface="Jost"/>
              </a:defRPr>
            </a:lvl6pPr>
            <a:lvl7pPr lvl="6">
              <a:spcBef>
                <a:spcPts val="0"/>
              </a:spcBef>
              <a:spcAft>
                <a:spcPts val="0"/>
              </a:spcAft>
              <a:buClr>
                <a:schemeClr val="dk1"/>
              </a:buClr>
              <a:buSzPts val="1600"/>
              <a:buFont typeface="Jost"/>
              <a:buNone/>
              <a:defRPr sz="1600">
                <a:solidFill>
                  <a:schemeClr val="dk1"/>
                </a:solidFill>
                <a:latin typeface="Jost"/>
                <a:ea typeface="Jost"/>
                <a:cs typeface="Jost"/>
                <a:sym typeface="Jost"/>
              </a:defRPr>
            </a:lvl7pPr>
            <a:lvl8pPr lvl="7">
              <a:spcBef>
                <a:spcPts val="0"/>
              </a:spcBef>
              <a:spcAft>
                <a:spcPts val="0"/>
              </a:spcAft>
              <a:buClr>
                <a:schemeClr val="dk1"/>
              </a:buClr>
              <a:buSzPts val="1600"/>
              <a:buFont typeface="Jost"/>
              <a:buNone/>
              <a:defRPr sz="1600">
                <a:solidFill>
                  <a:schemeClr val="dk1"/>
                </a:solidFill>
                <a:latin typeface="Jost"/>
                <a:ea typeface="Jost"/>
                <a:cs typeface="Jost"/>
                <a:sym typeface="Jost"/>
              </a:defRPr>
            </a:lvl8pPr>
            <a:lvl9pPr lvl="8">
              <a:spcBef>
                <a:spcPts val="0"/>
              </a:spcBef>
              <a:spcAft>
                <a:spcPts val="0"/>
              </a:spcAft>
              <a:buClr>
                <a:schemeClr val="dk1"/>
              </a:buClr>
              <a:buSzPts val="1600"/>
              <a:buFont typeface="Jost"/>
              <a:buNone/>
              <a:defRPr sz="1600">
                <a:solidFill>
                  <a:schemeClr val="dk1"/>
                </a:solidFill>
                <a:latin typeface="Jost"/>
                <a:ea typeface="Jost"/>
                <a:cs typeface="Jost"/>
                <a:sym typeface="Jost"/>
              </a:defRPr>
            </a:lvl9pPr>
          </a:lstStyle>
          <a:p>
            <a:endParaRPr/>
          </a:p>
        </p:txBody>
      </p:sp>
      <p:sp>
        <p:nvSpPr>
          <p:cNvPr id="507" name="Google Shape;507;p52"/>
          <p:cNvSpPr txBox="1">
            <a:spLocks noGrp="1"/>
          </p:cNvSpPr>
          <p:nvPr>
            <p:ph type="title" idx="13"/>
          </p:nvPr>
        </p:nvSpPr>
        <p:spPr>
          <a:xfrm>
            <a:off x="6324497" y="4786567"/>
            <a:ext cx="1633500" cy="229500"/>
          </a:xfrm>
          <a:prstGeom prst="rect">
            <a:avLst/>
          </a:prstGeom>
        </p:spPr>
        <p:txBody>
          <a:bodyPr spcFirstLastPara="1" wrap="square" lIns="0" tIns="0" rIns="121900" bIns="121900" anchor="t" anchorCtr="0">
            <a:noAutofit/>
          </a:bodyPr>
          <a:lstStyle>
            <a:lvl1pPr lvl="0">
              <a:spcBef>
                <a:spcPts val="0"/>
              </a:spcBef>
              <a:spcAft>
                <a:spcPts val="0"/>
              </a:spcAft>
              <a:buNone/>
              <a:defRPr sz="1300"/>
            </a:lvl1pPr>
            <a:lvl2pPr lvl="1">
              <a:spcBef>
                <a:spcPts val="0"/>
              </a:spcBef>
              <a:spcAft>
                <a:spcPts val="0"/>
              </a:spcAft>
              <a:buClr>
                <a:schemeClr val="dk1"/>
              </a:buClr>
              <a:buSzPts val="1600"/>
              <a:buFont typeface="Figtree"/>
              <a:buNone/>
              <a:defRPr sz="1600">
                <a:solidFill>
                  <a:schemeClr val="dk1"/>
                </a:solidFill>
                <a:latin typeface="Figtree"/>
                <a:ea typeface="Figtree"/>
                <a:cs typeface="Figtree"/>
                <a:sym typeface="Figtree"/>
              </a:defRPr>
            </a:lvl2pPr>
            <a:lvl3pPr lvl="2">
              <a:spcBef>
                <a:spcPts val="0"/>
              </a:spcBef>
              <a:spcAft>
                <a:spcPts val="0"/>
              </a:spcAft>
              <a:buClr>
                <a:schemeClr val="dk1"/>
              </a:buClr>
              <a:buSzPts val="1600"/>
              <a:buFont typeface="Figtree"/>
              <a:buNone/>
              <a:defRPr sz="1600">
                <a:solidFill>
                  <a:schemeClr val="dk1"/>
                </a:solidFill>
                <a:latin typeface="Figtree"/>
                <a:ea typeface="Figtree"/>
                <a:cs typeface="Figtree"/>
                <a:sym typeface="Figtree"/>
              </a:defRPr>
            </a:lvl3pPr>
            <a:lvl4pPr lvl="3">
              <a:spcBef>
                <a:spcPts val="0"/>
              </a:spcBef>
              <a:spcAft>
                <a:spcPts val="0"/>
              </a:spcAft>
              <a:buClr>
                <a:schemeClr val="dk1"/>
              </a:buClr>
              <a:buSzPts val="1600"/>
              <a:buFont typeface="Figtree"/>
              <a:buNone/>
              <a:defRPr sz="1600">
                <a:solidFill>
                  <a:schemeClr val="dk1"/>
                </a:solidFill>
                <a:latin typeface="Figtree"/>
                <a:ea typeface="Figtree"/>
                <a:cs typeface="Figtree"/>
                <a:sym typeface="Figtree"/>
              </a:defRPr>
            </a:lvl4pPr>
            <a:lvl5pPr lvl="4">
              <a:spcBef>
                <a:spcPts val="0"/>
              </a:spcBef>
              <a:spcAft>
                <a:spcPts val="0"/>
              </a:spcAft>
              <a:buClr>
                <a:schemeClr val="dk1"/>
              </a:buClr>
              <a:buSzPts val="1600"/>
              <a:buFont typeface="Figtree"/>
              <a:buNone/>
              <a:defRPr sz="1600">
                <a:solidFill>
                  <a:schemeClr val="dk1"/>
                </a:solidFill>
                <a:latin typeface="Figtree"/>
                <a:ea typeface="Figtree"/>
                <a:cs typeface="Figtree"/>
                <a:sym typeface="Figtree"/>
              </a:defRPr>
            </a:lvl5pPr>
            <a:lvl6pPr lvl="5">
              <a:spcBef>
                <a:spcPts val="0"/>
              </a:spcBef>
              <a:spcAft>
                <a:spcPts val="0"/>
              </a:spcAft>
              <a:buClr>
                <a:schemeClr val="dk1"/>
              </a:buClr>
              <a:buSzPts val="1600"/>
              <a:buFont typeface="Figtree"/>
              <a:buNone/>
              <a:defRPr sz="1600">
                <a:solidFill>
                  <a:schemeClr val="dk1"/>
                </a:solidFill>
                <a:latin typeface="Figtree"/>
                <a:ea typeface="Figtree"/>
                <a:cs typeface="Figtree"/>
                <a:sym typeface="Figtree"/>
              </a:defRPr>
            </a:lvl6pPr>
            <a:lvl7pPr lvl="6">
              <a:spcBef>
                <a:spcPts val="0"/>
              </a:spcBef>
              <a:spcAft>
                <a:spcPts val="0"/>
              </a:spcAft>
              <a:buClr>
                <a:schemeClr val="dk1"/>
              </a:buClr>
              <a:buSzPts val="1600"/>
              <a:buFont typeface="Figtree"/>
              <a:buNone/>
              <a:defRPr sz="1600">
                <a:solidFill>
                  <a:schemeClr val="dk1"/>
                </a:solidFill>
                <a:latin typeface="Figtree"/>
                <a:ea typeface="Figtree"/>
                <a:cs typeface="Figtree"/>
                <a:sym typeface="Figtree"/>
              </a:defRPr>
            </a:lvl7pPr>
            <a:lvl8pPr lvl="7">
              <a:spcBef>
                <a:spcPts val="0"/>
              </a:spcBef>
              <a:spcAft>
                <a:spcPts val="0"/>
              </a:spcAft>
              <a:buClr>
                <a:schemeClr val="dk1"/>
              </a:buClr>
              <a:buSzPts val="1600"/>
              <a:buFont typeface="Figtree"/>
              <a:buNone/>
              <a:defRPr sz="1600">
                <a:solidFill>
                  <a:schemeClr val="dk1"/>
                </a:solidFill>
                <a:latin typeface="Figtree"/>
                <a:ea typeface="Figtree"/>
                <a:cs typeface="Figtree"/>
                <a:sym typeface="Figtree"/>
              </a:defRPr>
            </a:lvl8pPr>
            <a:lvl9pPr lvl="8">
              <a:spcBef>
                <a:spcPts val="0"/>
              </a:spcBef>
              <a:spcAft>
                <a:spcPts val="0"/>
              </a:spcAft>
              <a:buClr>
                <a:schemeClr val="dk1"/>
              </a:buClr>
              <a:buSzPts val="1600"/>
              <a:buFont typeface="Figtree"/>
              <a:buNone/>
              <a:defRPr sz="1600">
                <a:solidFill>
                  <a:schemeClr val="dk1"/>
                </a:solidFill>
                <a:latin typeface="Figtree"/>
                <a:ea typeface="Figtree"/>
                <a:cs typeface="Figtree"/>
                <a:sym typeface="Figtree"/>
              </a:defRPr>
            </a:lvl9pPr>
          </a:lstStyle>
          <a:p>
            <a:endParaRPr/>
          </a:p>
        </p:txBody>
      </p:sp>
      <p:sp>
        <p:nvSpPr>
          <p:cNvPr id="508" name="Google Shape;508;p52"/>
          <p:cNvSpPr txBox="1">
            <a:spLocks noGrp="1"/>
          </p:cNvSpPr>
          <p:nvPr>
            <p:ph type="title" idx="14"/>
          </p:nvPr>
        </p:nvSpPr>
        <p:spPr>
          <a:xfrm>
            <a:off x="6324497" y="5368167"/>
            <a:ext cx="1633500" cy="276900"/>
          </a:xfrm>
          <a:prstGeom prst="rect">
            <a:avLst/>
          </a:prstGeom>
        </p:spPr>
        <p:txBody>
          <a:bodyPr spcFirstLastPara="1" wrap="square" lIns="0" tIns="0" rIns="121900" bIns="121900" anchor="t" anchorCtr="0">
            <a:noAutofit/>
          </a:bodyPr>
          <a:lstStyle>
            <a:lvl1pPr lvl="0">
              <a:spcBef>
                <a:spcPts val="0"/>
              </a:spcBef>
              <a:spcAft>
                <a:spcPts val="0"/>
              </a:spcAft>
              <a:buNone/>
              <a:defRPr sz="1200">
                <a:latin typeface="Jost"/>
                <a:ea typeface="Jost"/>
                <a:cs typeface="Jost"/>
                <a:sym typeface="Jost"/>
              </a:defRPr>
            </a:lvl1pPr>
            <a:lvl2pPr lvl="1">
              <a:spcBef>
                <a:spcPts val="0"/>
              </a:spcBef>
              <a:spcAft>
                <a:spcPts val="0"/>
              </a:spcAft>
              <a:buClr>
                <a:schemeClr val="dk1"/>
              </a:buClr>
              <a:buSzPts val="1600"/>
              <a:buFont typeface="Jost"/>
              <a:buNone/>
              <a:defRPr sz="1600">
                <a:solidFill>
                  <a:schemeClr val="dk1"/>
                </a:solidFill>
                <a:latin typeface="Jost"/>
                <a:ea typeface="Jost"/>
                <a:cs typeface="Jost"/>
                <a:sym typeface="Jost"/>
              </a:defRPr>
            </a:lvl2pPr>
            <a:lvl3pPr lvl="2">
              <a:spcBef>
                <a:spcPts val="0"/>
              </a:spcBef>
              <a:spcAft>
                <a:spcPts val="0"/>
              </a:spcAft>
              <a:buClr>
                <a:schemeClr val="dk1"/>
              </a:buClr>
              <a:buSzPts val="1600"/>
              <a:buFont typeface="Jost"/>
              <a:buNone/>
              <a:defRPr sz="1600">
                <a:solidFill>
                  <a:schemeClr val="dk1"/>
                </a:solidFill>
                <a:latin typeface="Jost"/>
                <a:ea typeface="Jost"/>
                <a:cs typeface="Jost"/>
                <a:sym typeface="Jost"/>
              </a:defRPr>
            </a:lvl3pPr>
            <a:lvl4pPr lvl="3">
              <a:spcBef>
                <a:spcPts val="0"/>
              </a:spcBef>
              <a:spcAft>
                <a:spcPts val="0"/>
              </a:spcAft>
              <a:buClr>
                <a:schemeClr val="dk1"/>
              </a:buClr>
              <a:buSzPts val="1600"/>
              <a:buFont typeface="Jost"/>
              <a:buNone/>
              <a:defRPr sz="1600">
                <a:solidFill>
                  <a:schemeClr val="dk1"/>
                </a:solidFill>
                <a:latin typeface="Jost"/>
                <a:ea typeface="Jost"/>
                <a:cs typeface="Jost"/>
                <a:sym typeface="Jost"/>
              </a:defRPr>
            </a:lvl4pPr>
            <a:lvl5pPr lvl="4">
              <a:spcBef>
                <a:spcPts val="0"/>
              </a:spcBef>
              <a:spcAft>
                <a:spcPts val="0"/>
              </a:spcAft>
              <a:buClr>
                <a:schemeClr val="dk1"/>
              </a:buClr>
              <a:buSzPts val="1600"/>
              <a:buFont typeface="Jost"/>
              <a:buNone/>
              <a:defRPr sz="1600">
                <a:solidFill>
                  <a:schemeClr val="dk1"/>
                </a:solidFill>
                <a:latin typeface="Jost"/>
                <a:ea typeface="Jost"/>
                <a:cs typeface="Jost"/>
                <a:sym typeface="Jost"/>
              </a:defRPr>
            </a:lvl5pPr>
            <a:lvl6pPr lvl="5">
              <a:spcBef>
                <a:spcPts val="0"/>
              </a:spcBef>
              <a:spcAft>
                <a:spcPts val="0"/>
              </a:spcAft>
              <a:buClr>
                <a:schemeClr val="dk1"/>
              </a:buClr>
              <a:buSzPts val="1600"/>
              <a:buFont typeface="Jost"/>
              <a:buNone/>
              <a:defRPr sz="1600">
                <a:solidFill>
                  <a:schemeClr val="dk1"/>
                </a:solidFill>
                <a:latin typeface="Jost"/>
                <a:ea typeface="Jost"/>
                <a:cs typeface="Jost"/>
                <a:sym typeface="Jost"/>
              </a:defRPr>
            </a:lvl6pPr>
            <a:lvl7pPr lvl="6">
              <a:spcBef>
                <a:spcPts val="0"/>
              </a:spcBef>
              <a:spcAft>
                <a:spcPts val="0"/>
              </a:spcAft>
              <a:buClr>
                <a:schemeClr val="dk1"/>
              </a:buClr>
              <a:buSzPts val="1600"/>
              <a:buFont typeface="Jost"/>
              <a:buNone/>
              <a:defRPr sz="1600">
                <a:solidFill>
                  <a:schemeClr val="dk1"/>
                </a:solidFill>
                <a:latin typeface="Jost"/>
                <a:ea typeface="Jost"/>
                <a:cs typeface="Jost"/>
                <a:sym typeface="Jost"/>
              </a:defRPr>
            </a:lvl7pPr>
            <a:lvl8pPr lvl="7">
              <a:spcBef>
                <a:spcPts val="0"/>
              </a:spcBef>
              <a:spcAft>
                <a:spcPts val="0"/>
              </a:spcAft>
              <a:buClr>
                <a:schemeClr val="dk1"/>
              </a:buClr>
              <a:buSzPts val="1600"/>
              <a:buFont typeface="Jost"/>
              <a:buNone/>
              <a:defRPr sz="1600">
                <a:solidFill>
                  <a:schemeClr val="dk1"/>
                </a:solidFill>
                <a:latin typeface="Jost"/>
                <a:ea typeface="Jost"/>
                <a:cs typeface="Jost"/>
                <a:sym typeface="Jost"/>
              </a:defRPr>
            </a:lvl8pPr>
            <a:lvl9pPr lvl="8">
              <a:spcBef>
                <a:spcPts val="0"/>
              </a:spcBef>
              <a:spcAft>
                <a:spcPts val="0"/>
              </a:spcAft>
              <a:buClr>
                <a:schemeClr val="dk1"/>
              </a:buClr>
              <a:buSzPts val="1600"/>
              <a:buFont typeface="Jost"/>
              <a:buNone/>
              <a:defRPr sz="1600">
                <a:solidFill>
                  <a:schemeClr val="dk1"/>
                </a:solidFill>
                <a:latin typeface="Jost"/>
                <a:ea typeface="Jost"/>
                <a:cs typeface="Jost"/>
                <a:sym typeface="Jost"/>
              </a:defRPr>
            </a:lvl9pPr>
          </a:lstStyle>
          <a:p>
            <a:endParaRPr/>
          </a:p>
        </p:txBody>
      </p:sp>
      <p:sp>
        <p:nvSpPr>
          <p:cNvPr id="509" name="Google Shape;509;p52"/>
          <p:cNvSpPr txBox="1">
            <a:spLocks noGrp="1"/>
          </p:cNvSpPr>
          <p:nvPr>
            <p:ph type="title" idx="15"/>
          </p:nvPr>
        </p:nvSpPr>
        <p:spPr>
          <a:xfrm>
            <a:off x="8274662" y="4786567"/>
            <a:ext cx="1633500" cy="229500"/>
          </a:xfrm>
          <a:prstGeom prst="rect">
            <a:avLst/>
          </a:prstGeom>
        </p:spPr>
        <p:txBody>
          <a:bodyPr spcFirstLastPara="1" wrap="square" lIns="0" tIns="0" rIns="121900" bIns="121900" anchor="t" anchorCtr="0">
            <a:noAutofit/>
          </a:bodyPr>
          <a:lstStyle>
            <a:lvl1pPr lvl="0">
              <a:spcBef>
                <a:spcPts val="0"/>
              </a:spcBef>
              <a:spcAft>
                <a:spcPts val="0"/>
              </a:spcAft>
              <a:buNone/>
              <a:defRPr sz="1300"/>
            </a:lvl1pPr>
            <a:lvl2pPr lvl="1">
              <a:spcBef>
                <a:spcPts val="0"/>
              </a:spcBef>
              <a:spcAft>
                <a:spcPts val="0"/>
              </a:spcAft>
              <a:buClr>
                <a:schemeClr val="dk1"/>
              </a:buClr>
              <a:buSzPts val="1600"/>
              <a:buFont typeface="Figtree"/>
              <a:buNone/>
              <a:defRPr sz="1600">
                <a:solidFill>
                  <a:schemeClr val="dk1"/>
                </a:solidFill>
                <a:latin typeface="Figtree"/>
                <a:ea typeface="Figtree"/>
                <a:cs typeface="Figtree"/>
                <a:sym typeface="Figtree"/>
              </a:defRPr>
            </a:lvl2pPr>
            <a:lvl3pPr lvl="2">
              <a:spcBef>
                <a:spcPts val="0"/>
              </a:spcBef>
              <a:spcAft>
                <a:spcPts val="0"/>
              </a:spcAft>
              <a:buClr>
                <a:schemeClr val="dk1"/>
              </a:buClr>
              <a:buSzPts val="1600"/>
              <a:buFont typeface="Figtree"/>
              <a:buNone/>
              <a:defRPr sz="1600">
                <a:solidFill>
                  <a:schemeClr val="dk1"/>
                </a:solidFill>
                <a:latin typeface="Figtree"/>
                <a:ea typeface="Figtree"/>
                <a:cs typeface="Figtree"/>
                <a:sym typeface="Figtree"/>
              </a:defRPr>
            </a:lvl3pPr>
            <a:lvl4pPr lvl="3">
              <a:spcBef>
                <a:spcPts val="0"/>
              </a:spcBef>
              <a:spcAft>
                <a:spcPts val="0"/>
              </a:spcAft>
              <a:buClr>
                <a:schemeClr val="dk1"/>
              </a:buClr>
              <a:buSzPts val="1600"/>
              <a:buFont typeface="Figtree"/>
              <a:buNone/>
              <a:defRPr sz="1600">
                <a:solidFill>
                  <a:schemeClr val="dk1"/>
                </a:solidFill>
                <a:latin typeface="Figtree"/>
                <a:ea typeface="Figtree"/>
                <a:cs typeface="Figtree"/>
                <a:sym typeface="Figtree"/>
              </a:defRPr>
            </a:lvl4pPr>
            <a:lvl5pPr lvl="4">
              <a:spcBef>
                <a:spcPts val="0"/>
              </a:spcBef>
              <a:spcAft>
                <a:spcPts val="0"/>
              </a:spcAft>
              <a:buClr>
                <a:schemeClr val="dk1"/>
              </a:buClr>
              <a:buSzPts val="1600"/>
              <a:buFont typeface="Figtree"/>
              <a:buNone/>
              <a:defRPr sz="1600">
                <a:solidFill>
                  <a:schemeClr val="dk1"/>
                </a:solidFill>
                <a:latin typeface="Figtree"/>
                <a:ea typeface="Figtree"/>
                <a:cs typeface="Figtree"/>
                <a:sym typeface="Figtree"/>
              </a:defRPr>
            </a:lvl5pPr>
            <a:lvl6pPr lvl="5">
              <a:spcBef>
                <a:spcPts val="0"/>
              </a:spcBef>
              <a:spcAft>
                <a:spcPts val="0"/>
              </a:spcAft>
              <a:buClr>
                <a:schemeClr val="dk1"/>
              </a:buClr>
              <a:buSzPts val="1600"/>
              <a:buFont typeface="Figtree"/>
              <a:buNone/>
              <a:defRPr sz="1600">
                <a:solidFill>
                  <a:schemeClr val="dk1"/>
                </a:solidFill>
                <a:latin typeface="Figtree"/>
                <a:ea typeface="Figtree"/>
                <a:cs typeface="Figtree"/>
                <a:sym typeface="Figtree"/>
              </a:defRPr>
            </a:lvl6pPr>
            <a:lvl7pPr lvl="6">
              <a:spcBef>
                <a:spcPts val="0"/>
              </a:spcBef>
              <a:spcAft>
                <a:spcPts val="0"/>
              </a:spcAft>
              <a:buClr>
                <a:schemeClr val="dk1"/>
              </a:buClr>
              <a:buSzPts val="1600"/>
              <a:buFont typeface="Figtree"/>
              <a:buNone/>
              <a:defRPr sz="1600">
                <a:solidFill>
                  <a:schemeClr val="dk1"/>
                </a:solidFill>
                <a:latin typeface="Figtree"/>
                <a:ea typeface="Figtree"/>
                <a:cs typeface="Figtree"/>
                <a:sym typeface="Figtree"/>
              </a:defRPr>
            </a:lvl7pPr>
            <a:lvl8pPr lvl="7">
              <a:spcBef>
                <a:spcPts val="0"/>
              </a:spcBef>
              <a:spcAft>
                <a:spcPts val="0"/>
              </a:spcAft>
              <a:buClr>
                <a:schemeClr val="dk1"/>
              </a:buClr>
              <a:buSzPts val="1600"/>
              <a:buFont typeface="Figtree"/>
              <a:buNone/>
              <a:defRPr sz="1600">
                <a:solidFill>
                  <a:schemeClr val="dk1"/>
                </a:solidFill>
                <a:latin typeface="Figtree"/>
                <a:ea typeface="Figtree"/>
                <a:cs typeface="Figtree"/>
                <a:sym typeface="Figtree"/>
              </a:defRPr>
            </a:lvl8pPr>
            <a:lvl9pPr lvl="8">
              <a:spcBef>
                <a:spcPts val="0"/>
              </a:spcBef>
              <a:spcAft>
                <a:spcPts val="0"/>
              </a:spcAft>
              <a:buClr>
                <a:schemeClr val="dk1"/>
              </a:buClr>
              <a:buSzPts val="1600"/>
              <a:buFont typeface="Figtree"/>
              <a:buNone/>
              <a:defRPr sz="1600">
                <a:solidFill>
                  <a:schemeClr val="dk1"/>
                </a:solidFill>
                <a:latin typeface="Figtree"/>
                <a:ea typeface="Figtree"/>
                <a:cs typeface="Figtree"/>
                <a:sym typeface="Figtree"/>
              </a:defRPr>
            </a:lvl9pPr>
          </a:lstStyle>
          <a:p>
            <a:endParaRPr/>
          </a:p>
        </p:txBody>
      </p:sp>
      <p:sp>
        <p:nvSpPr>
          <p:cNvPr id="510" name="Google Shape;510;p52"/>
          <p:cNvSpPr txBox="1">
            <a:spLocks noGrp="1"/>
          </p:cNvSpPr>
          <p:nvPr>
            <p:ph type="title" idx="16"/>
          </p:nvPr>
        </p:nvSpPr>
        <p:spPr>
          <a:xfrm>
            <a:off x="8274662" y="5368167"/>
            <a:ext cx="1633500" cy="276900"/>
          </a:xfrm>
          <a:prstGeom prst="rect">
            <a:avLst/>
          </a:prstGeom>
        </p:spPr>
        <p:txBody>
          <a:bodyPr spcFirstLastPara="1" wrap="square" lIns="0" tIns="0" rIns="121900" bIns="121900" anchor="t" anchorCtr="0">
            <a:noAutofit/>
          </a:bodyPr>
          <a:lstStyle>
            <a:lvl1pPr lvl="0">
              <a:spcBef>
                <a:spcPts val="0"/>
              </a:spcBef>
              <a:spcAft>
                <a:spcPts val="0"/>
              </a:spcAft>
              <a:buNone/>
              <a:defRPr sz="1200">
                <a:latin typeface="Jost"/>
                <a:ea typeface="Jost"/>
                <a:cs typeface="Jost"/>
                <a:sym typeface="Jost"/>
              </a:defRPr>
            </a:lvl1pPr>
            <a:lvl2pPr lvl="1">
              <a:spcBef>
                <a:spcPts val="0"/>
              </a:spcBef>
              <a:spcAft>
                <a:spcPts val="0"/>
              </a:spcAft>
              <a:buClr>
                <a:schemeClr val="dk1"/>
              </a:buClr>
              <a:buSzPts val="1600"/>
              <a:buFont typeface="Jost"/>
              <a:buNone/>
              <a:defRPr sz="1600">
                <a:solidFill>
                  <a:schemeClr val="dk1"/>
                </a:solidFill>
                <a:latin typeface="Jost"/>
                <a:ea typeface="Jost"/>
                <a:cs typeface="Jost"/>
                <a:sym typeface="Jost"/>
              </a:defRPr>
            </a:lvl2pPr>
            <a:lvl3pPr lvl="2">
              <a:spcBef>
                <a:spcPts val="0"/>
              </a:spcBef>
              <a:spcAft>
                <a:spcPts val="0"/>
              </a:spcAft>
              <a:buClr>
                <a:schemeClr val="dk1"/>
              </a:buClr>
              <a:buSzPts val="1600"/>
              <a:buFont typeface="Jost"/>
              <a:buNone/>
              <a:defRPr sz="1600">
                <a:solidFill>
                  <a:schemeClr val="dk1"/>
                </a:solidFill>
                <a:latin typeface="Jost"/>
                <a:ea typeface="Jost"/>
                <a:cs typeface="Jost"/>
                <a:sym typeface="Jost"/>
              </a:defRPr>
            </a:lvl3pPr>
            <a:lvl4pPr lvl="3">
              <a:spcBef>
                <a:spcPts val="0"/>
              </a:spcBef>
              <a:spcAft>
                <a:spcPts val="0"/>
              </a:spcAft>
              <a:buClr>
                <a:schemeClr val="dk1"/>
              </a:buClr>
              <a:buSzPts val="1600"/>
              <a:buFont typeface="Jost"/>
              <a:buNone/>
              <a:defRPr sz="1600">
                <a:solidFill>
                  <a:schemeClr val="dk1"/>
                </a:solidFill>
                <a:latin typeface="Jost"/>
                <a:ea typeface="Jost"/>
                <a:cs typeface="Jost"/>
                <a:sym typeface="Jost"/>
              </a:defRPr>
            </a:lvl4pPr>
            <a:lvl5pPr lvl="4">
              <a:spcBef>
                <a:spcPts val="0"/>
              </a:spcBef>
              <a:spcAft>
                <a:spcPts val="0"/>
              </a:spcAft>
              <a:buClr>
                <a:schemeClr val="dk1"/>
              </a:buClr>
              <a:buSzPts val="1600"/>
              <a:buFont typeface="Jost"/>
              <a:buNone/>
              <a:defRPr sz="1600">
                <a:solidFill>
                  <a:schemeClr val="dk1"/>
                </a:solidFill>
                <a:latin typeface="Jost"/>
                <a:ea typeface="Jost"/>
                <a:cs typeface="Jost"/>
                <a:sym typeface="Jost"/>
              </a:defRPr>
            </a:lvl5pPr>
            <a:lvl6pPr lvl="5">
              <a:spcBef>
                <a:spcPts val="0"/>
              </a:spcBef>
              <a:spcAft>
                <a:spcPts val="0"/>
              </a:spcAft>
              <a:buClr>
                <a:schemeClr val="dk1"/>
              </a:buClr>
              <a:buSzPts val="1600"/>
              <a:buFont typeface="Jost"/>
              <a:buNone/>
              <a:defRPr sz="1600">
                <a:solidFill>
                  <a:schemeClr val="dk1"/>
                </a:solidFill>
                <a:latin typeface="Jost"/>
                <a:ea typeface="Jost"/>
                <a:cs typeface="Jost"/>
                <a:sym typeface="Jost"/>
              </a:defRPr>
            </a:lvl6pPr>
            <a:lvl7pPr lvl="6">
              <a:spcBef>
                <a:spcPts val="0"/>
              </a:spcBef>
              <a:spcAft>
                <a:spcPts val="0"/>
              </a:spcAft>
              <a:buClr>
                <a:schemeClr val="dk1"/>
              </a:buClr>
              <a:buSzPts val="1600"/>
              <a:buFont typeface="Jost"/>
              <a:buNone/>
              <a:defRPr sz="1600">
                <a:solidFill>
                  <a:schemeClr val="dk1"/>
                </a:solidFill>
                <a:latin typeface="Jost"/>
                <a:ea typeface="Jost"/>
                <a:cs typeface="Jost"/>
                <a:sym typeface="Jost"/>
              </a:defRPr>
            </a:lvl7pPr>
            <a:lvl8pPr lvl="7">
              <a:spcBef>
                <a:spcPts val="0"/>
              </a:spcBef>
              <a:spcAft>
                <a:spcPts val="0"/>
              </a:spcAft>
              <a:buClr>
                <a:schemeClr val="dk1"/>
              </a:buClr>
              <a:buSzPts val="1600"/>
              <a:buFont typeface="Jost"/>
              <a:buNone/>
              <a:defRPr sz="1600">
                <a:solidFill>
                  <a:schemeClr val="dk1"/>
                </a:solidFill>
                <a:latin typeface="Jost"/>
                <a:ea typeface="Jost"/>
                <a:cs typeface="Jost"/>
                <a:sym typeface="Jost"/>
              </a:defRPr>
            </a:lvl8pPr>
            <a:lvl9pPr lvl="8">
              <a:spcBef>
                <a:spcPts val="0"/>
              </a:spcBef>
              <a:spcAft>
                <a:spcPts val="0"/>
              </a:spcAft>
              <a:buClr>
                <a:schemeClr val="dk1"/>
              </a:buClr>
              <a:buSzPts val="1600"/>
              <a:buFont typeface="Jost"/>
              <a:buNone/>
              <a:defRPr sz="1600">
                <a:solidFill>
                  <a:schemeClr val="dk1"/>
                </a:solidFill>
                <a:latin typeface="Jost"/>
                <a:ea typeface="Jost"/>
                <a:cs typeface="Jost"/>
                <a:sym typeface="Jost"/>
              </a:defRPr>
            </a:lvl9pPr>
          </a:lstStyle>
          <a:p>
            <a:endParaRPr/>
          </a:p>
        </p:txBody>
      </p:sp>
      <p:sp>
        <p:nvSpPr>
          <p:cNvPr id="511" name="Google Shape;511;p52"/>
          <p:cNvSpPr txBox="1">
            <a:spLocks noGrp="1"/>
          </p:cNvSpPr>
          <p:nvPr>
            <p:ph type="title" idx="17"/>
          </p:nvPr>
        </p:nvSpPr>
        <p:spPr>
          <a:xfrm>
            <a:off x="10244880" y="4786567"/>
            <a:ext cx="1633500" cy="229500"/>
          </a:xfrm>
          <a:prstGeom prst="rect">
            <a:avLst/>
          </a:prstGeom>
        </p:spPr>
        <p:txBody>
          <a:bodyPr spcFirstLastPara="1" wrap="square" lIns="0" tIns="0" rIns="121900" bIns="121900" anchor="t" anchorCtr="0">
            <a:noAutofit/>
          </a:bodyPr>
          <a:lstStyle>
            <a:lvl1pPr lvl="0">
              <a:spcBef>
                <a:spcPts val="0"/>
              </a:spcBef>
              <a:spcAft>
                <a:spcPts val="0"/>
              </a:spcAft>
              <a:buNone/>
              <a:defRPr sz="1300"/>
            </a:lvl1pPr>
            <a:lvl2pPr lvl="1">
              <a:spcBef>
                <a:spcPts val="0"/>
              </a:spcBef>
              <a:spcAft>
                <a:spcPts val="0"/>
              </a:spcAft>
              <a:buClr>
                <a:schemeClr val="dk1"/>
              </a:buClr>
              <a:buSzPts val="1600"/>
              <a:buFont typeface="Figtree"/>
              <a:buNone/>
              <a:defRPr sz="1600">
                <a:solidFill>
                  <a:schemeClr val="dk1"/>
                </a:solidFill>
                <a:latin typeface="Figtree"/>
                <a:ea typeface="Figtree"/>
                <a:cs typeface="Figtree"/>
                <a:sym typeface="Figtree"/>
              </a:defRPr>
            </a:lvl2pPr>
            <a:lvl3pPr lvl="2">
              <a:spcBef>
                <a:spcPts val="0"/>
              </a:spcBef>
              <a:spcAft>
                <a:spcPts val="0"/>
              </a:spcAft>
              <a:buClr>
                <a:schemeClr val="dk1"/>
              </a:buClr>
              <a:buSzPts val="1600"/>
              <a:buFont typeface="Figtree"/>
              <a:buNone/>
              <a:defRPr sz="1600">
                <a:solidFill>
                  <a:schemeClr val="dk1"/>
                </a:solidFill>
                <a:latin typeface="Figtree"/>
                <a:ea typeface="Figtree"/>
                <a:cs typeface="Figtree"/>
                <a:sym typeface="Figtree"/>
              </a:defRPr>
            </a:lvl3pPr>
            <a:lvl4pPr lvl="3">
              <a:spcBef>
                <a:spcPts val="0"/>
              </a:spcBef>
              <a:spcAft>
                <a:spcPts val="0"/>
              </a:spcAft>
              <a:buClr>
                <a:schemeClr val="dk1"/>
              </a:buClr>
              <a:buSzPts val="1600"/>
              <a:buFont typeface="Figtree"/>
              <a:buNone/>
              <a:defRPr sz="1600">
                <a:solidFill>
                  <a:schemeClr val="dk1"/>
                </a:solidFill>
                <a:latin typeface="Figtree"/>
                <a:ea typeface="Figtree"/>
                <a:cs typeface="Figtree"/>
                <a:sym typeface="Figtree"/>
              </a:defRPr>
            </a:lvl4pPr>
            <a:lvl5pPr lvl="4">
              <a:spcBef>
                <a:spcPts val="0"/>
              </a:spcBef>
              <a:spcAft>
                <a:spcPts val="0"/>
              </a:spcAft>
              <a:buClr>
                <a:schemeClr val="dk1"/>
              </a:buClr>
              <a:buSzPts val="1600"/>
              <a:buFont typeface="Figtree"/>
              <a:buNone/>
              <a:defRPr sz="1600">
                <a:solidFill>
                  <a:schemeClr val="dk1"/>
                </a:solidFill>
                <a:latin typeface="Figtree"/>
                <a:ea typeface="Figtree"/>
                <a:cs typeface="Figtree"/>
                <a:sym typeface="Figtree"/>
              </a:defRPr>
            </a:lvl5pPr>
            <a:lvl6pPr lvl="5">
              <a:spcBef>
                <a:spcPts val="0"/>
              </a:spcBef>
              <a:spcAft>
                <a:spcPts val="0"/>
              </a:spcAft>
              <a:buClr>
                <a:schemeClr val="dk1"/>
              </a:buClr>
              <a:buSzPts val="1600"/>
              <a:buFont typeface="Figtree"/>
              <a:buNone/>
              <a:defRPr sz="1600">
                <a:solidFill>
                  <a:schemeClr val="dk1"/>
                </a:solidFill>
                <a:latin typeface="Figtree"/>
                <a:ea typeface="Figtree"/>
                <a:cs typeface="Figtree"/>
                <a:sym typeface="Figtree"/>
              </a:defRPr>
            </a:lvl6pPr>
            <a:lvl7pPr lvl="6">
              <a:spcBef>
                <a:spcPts val="0"/>
              </a:spcBef>
              <a:spcAft>
                <a:spcPts val="0"/>
              </a:spcAft>
              <a:buClr>
                <a:schemeClr val="dk1"/>
              </a:buClr>
              <a:buSzPts val="1600"/>
              <a:buFont typeface="Figtree"/>
              <a:buNone/>
              <a:defRPr sz="1600">
                <a:solidFill>
                  <a:schemeClr val="dk1"/>
                </a:solidFill>
                <a:latin typeface="Figtree"/>
                <a:ea typeface="Figtree"/>
                <a:cs typeface="Figtree"/>
                <a:sym typeface="Figtree"/>
              </a:defRPr>
            </a:lvl7pPr>
            <a:lvl8pPr lvl="7">
              <a:spcBef>
                <a:spcPts val="0"/>
              </a:spcBef>
              <a:spcAft>
                <a:spcPts val="0"/>
              </a:spcAft>
              <a:buClr>
                <a:schemeClr val="dk1"/>
              </a:buClr>
              <a:buSzPts val="1600"/>
              <a:buFont typeface="Figtree"/>
              <a:buNone/>
              <a:defRPr sz="1600">
                <a:solidFill>
                  <a:schemeClr val="dk1"/>
                </a:solidFill>
                <a:latin typeface="Figtree"/>
                <a:ea typeface="Figtree"/>
                <a:cs typeface="Figtree"/>
                <a:sym typeface="Figtree"/>
              </a:defRPr>
            </a:lvl8pPr>
            <a:lvl9pPr lvl="8">
              <a:spcBef>
                <a:spcPts val="0"/>
              </a:spcBef>
              <a:spcAft>
                <a:spcPts val="0"/>
              </a:spcAft>
              <a:buClr>
                <a:schemeClr val="dk1"/>
              </a:buClr>
              <a:buSzPts val="1600"/>
              <a:buFont typeface="Figtree"/>
              <a:buNone/>
              <a:defRPr sz="1600">
                <a:solidFill>
                  <a:schemeClr val="dk1"/>
                </a:solidFill>
                <a:latin typeface="Figtree"/>
                <a:ea typeface="Figtree"/>
                <a:cs typeface="Figtree"/>
                <a:sym typeface="Figtree"/>
              </a:defRPr>
            </a:lvl9pPr>
          </a:lstStyle>
          <a:p>
            <a:endParaRPr/>
          </a:p>
        </p:txBody>
      </p:sp>
      <p:sp>
        <p:nvSpPr>
          <p:cNvPr id="512" name="Google Shape;512;p52"/>
          <p:cNvSpPr txBox="1">
            <a:spLocks noGrp="1"/>
          </p:cNvSpPr>
          <p:nvPr>
            <p:ph type="title" idx="18"/>
          </p:nvPr>
        </p:nvSpPr>
        <p:spPr>
          <a:xfrm>
            <a:off x="10244880" y="5368167"/>
            <a:ext cx="1633500" cy="276900"/>
          </a:xfrm>
          <a:prstGeom prst="rect">
            <a:avLst/>
          </a:prstGeom>
        </p:spPr>
        <p:txBody>
          <a:bodyPr spcFirstLastPara="1" wrap="square" lIns="0" tIns="0" rIns="121900" bIns="121900" anchor="t" anchorCtr="0">
            <a:noAutofit/>
          </a:bodyPr>
          <a:lstStyle>
            <a:lvl1pPr lvl="0">
              <a:spcBef>
                <a:spcPts val="0"/>
              </a:spcBef>
              <a:spcAft>
                <a:spcPts val="0"/>
              </a:spcAft>
              <a:buNone/>
              <a:defRPr sz="1200">
                <a:latin typeface="Jost"/>
                <a:ea typeface="Jost"/>
                <a:cs typeface="Jost"/>
                <a:sym typeface="Jost"/>
              </a:defRPr>
            </a:lvl1pPr>
            <a:lvl2pPr lvl="1">
              <a:spcBef>
                <a:spcPts val="0"/>
              </a:spcBef>
              <a:spcAft>
                <a:spcPts val="0"/>
              </a:spcAft>
              <a:buClr>
                <a:schemeClr val="dk1"/>
              </a:buClr>
              <a:buSzPts val="1600"/>
              <a:buFont typeface="Jost"/>
              <a:buNone/>
              <a:defRPr sz="1600">
                <a:solidFill>
                  <a:schemeClr val="dk1"/>
                </a:solidFill>
                <a:latin typeface="Jost"/>
                <a:ea typeface="Jost"/>
                <a:cs typeface="Jost"/>
                <a:sym typeface="Jost"/>
              </a:defRPr>
            </a:lvl2pPr>
            <a:lvl3pPr lvl="2">
              <a:spcBef>
                <a:spcPts val="0"/>
              </a:spcBef>
              <a:spcAft>
                <a:spcPts val="0"/>
              </a:spcAft>
              <a:buClr>
                <a:schemeClr val="dk1"/>
              </a:buClr>
              <a:buSzPts val="1600"/>
              <a:buFont typeface="Jost"/>
              <a:buNone/>
              <a:defRPr sz="1600">
                <a:solidFill>
                  <a:schemeClr val="dk1"/>
                </a:solidFill>
                <a:latin typeface="Jost"/>
                <a:ea typeface="Jost"/>
                <a:cs typeface="Jost"/>
                <a:sym typeface="Jost"/>
              </a:defRPr>
            </a:lvl3pPr>
            <a:lvl4pPr lvl="3">
              <a:spcBef>
                <a:spcPts val="0"/>
              </a:spcBef>
              <a:spcAft>
                <a:spcPts val="0"/>
              </a:spcAft>
              <a:buClr>
                <a:schemeClr val="dk1"/>
              </a:buClr>
              <a:buSzPts val="1600"/>
              <a:buFont typeface="Jost"/>
              <a:buNone/>
              <a:defRPr sz="1600">
                <a:solidFill>
                  <a:schemeClr val="dk1"/>
                </a:solidFill>
                <a:latin typeface="Jost"/>
                <a:ea typeface="Jost"/>
                <a:cs typeface="Jost"/>
                <a:sym typeface="Jost"/>
              </a:defRPr>
            </a:lvl4pPr>
            <a:lvl5pPr lvl="4">
              <a:spcBef>
                <a:spcPts val="0"/>
              </a:spcBef>
              <a:spcAft>
                <a:spcPts val="0"/>
              </a:spcAft>
              <a:buClr>
                <a:schemeClr val="dk1"/>
              </a:buClr>
              <a:buSzPts val="1600"/>
              <a:buFont typeface="Jost"/>
              <a:buNone/>
              <a:defRPr sz="1600">
                <a:solidFill>
                  <a:schemeClr val="dk1"/>
                </a:solidFill>
                <a:latin typeface="Jost"/>
                <a:ea typeface="Jost"/>
                <a:cs typeface="Jost"/>
                <a:sym typeface="Jost"/>
              </a:defRPr>
            </a:lvl5pPr>
            <a:lvl6pPr lvl="5">
              <a:spcBef>
                <a:spcPts val="0"/>
              </a:spcBef>
              <a:spcAft>
                <a:spcPts val="0"/>
              </a:spcAft>
              <a:buClr>
                <a:schemeClr val="dk1"/>
              </a:buClr>
              <a:buSzPts val="1600"/>
              <a:buFont typeface="Jost"/>
              <a:buNone/>
              <a:defRPr sz="1600">
                <a:solidFill>
                  <a:schemeClr val="dk1"/>
                </a:solidFill>
                <a:latin typeface="Jost"/>
                <a:ea typeface="Jost"/>
                <a:cs typeface="Jost"/>
                <a:sym typeface="Jost"/>
              </a:defRPr>
            </a:lvl6pPr>
            <a:lvl7pPr lvl="6">
              <a:spcBef>
                <a:spcPts val="0"/>
              </a:spcBef>
              <a:spcAft>
                <a:spcPts val="0"/>
              </a:spcAft>
              <a:buClr>
                <a:schemeClr val="dk1"/>
              </a:buClr>
              <a:buSzPts val="1600"/>
              <a:buFont typeface="Jost"/>
              <a:buNone/>
              <a:defRPr sz="1600">
                <a:solidFill>
                  <a:schemeClr val="dk1"/>
                </a:solidFill>
                <a:latin typeface="Jost"/>
                <a:ea typeface="Jost"/>
                <a:cs typeface="Jost"/>
                <a:sym typeface="Jost"/>
              </a:defRPr>
            </a:lvl7pPr>
            <a:lvl8pPr lvl="7">
              <a:spcBef>
                <a:spcPts val="0"/>
              </a:spcBef>
              <a:spcAft>
                <a:spcPts val="0"/>
              </a:spcAft>
              <a:buClr>
                <a:schemeClr val="dk1"/>
              </a:buClr>
              <a:buSzPts val="1600"/>
              <a:buFont typeface="Jost"/>
              <a:buNone/>
              <a:defRPr sz="1600">
                <a:solidFill>
                  <a:schemeClr val="dk1"/>
                </a:solidFill>
                <a:latin typeface="Jost"/>
                <a:ea typeface="Jost"/>
                <a:cs typeface="Jost"/>
                <a:sym typeface="Jost"/>
              </a:defRPr>
            </a:lvl8pPr>
            <a:lvl9pPr lvl="8">
              <a:spcBef>
                <a:spcPts val="0"/>
              </a:spcBef>
              <a:spcAft>
                <a:spcPts val="0"/>
              </a:spcAft>
              <a:buClr>
                <a:schemeClr val="dk1"/>
              </a:buClr>
              <a:buSzPts val="1600"/>
              <a:buFont typeface="Jost"/>
              <a:buNone/>
              <a:defRPr sz="1600">
                <a:solidFill>
                  <a:schemeClr val="dk1"/>
                </a:solidFill>
                <a:latin typeface="Jost"/>
                <a:ea typeface="Jost"/>
                <a:cs typeface="Jost"/>
                <a:sym typeface="Jost"/>
              </a:defRPr>
            </a:lvl9pPr>
          </a:lstStyle>
          <a:p>
            <a:endParaRPr/>
          </a:p>
        </p:txBody>
      </p:sp>
      <p:sp>
        <p:nvSpPr>
          <p:cNvPr id="513" name="Google Shape;513;p52"/>
          <p:cNvSpPr>
            <a:spLocks noGrp="1"/>
          </p:cNvSpPr>
          <p:nvPr>
            <p:ph type="pic" idx="19"/>
          </p:nvPr>
        </p:nvSpPr>
        <p:spPr>
          <a:xfrm>
            <a:off x="2301363" y="2655767"/>
            <a:ext cx="1718100" cy="1818300"/>
          </a:xfrm>
          <a:prstGeom prst="roundRect">
            <a:avLst>
              <a:gd name="adj" fmla="val 6764"/>
            </a:avLst>
          </a:prstGeom>
          <a:noFill/>
          <a:ln>
            <a:noFill/>
          </a:ln>
        </p:spPr>
      </p:sp>
      <p:sp>
        <p:nvSpPr>
          <p:cNvPr id="514" name="Google Shape;514;p52"/>
          <p:cNvSpPr>
            <a:spLocks noGrp="1"/>
          </p:cNvSpPr>
          <p:nvPr>
            <p:ph type="pic" idx="20"/>
          </p:nvPr>
        </p:nvSpPr>
        <p:spPr>
          <a:xfrm>
            <a:off x="4259127" y="2655767"/>
            <a:ext cx="1718100" cy="1818300"/>
          </a:xfrm>
          <a:prstGeom prst="roundRect">
            <a:avLst>
              <a:gd name="adj" fmla="val 6764"/>
            </a:avLst>
          </a:prstGeom>
          <a:noFill/>
          <a:ln>
            <a:noFill/>
          </a:ln>
        </p:spPr>
      </p:sp>
      <p:sp>
        <p:nvSpPr>
          <p:cNvPr id="515" name="Google Shape;515;p52"/>
          <p:cNvSpPr>
            <a:spLocks noGrp="1"/>
          </p:cNvSpPr>
          <p:nvPr>
            <p:ph type="pic" idx="21"/>
          </p:nvPr>
        </p:nvSpPr>
        <p:spPr>
          <a:xfrm>
            <a:off x="6216890" y="2655767"/>
            <a:ext cx="1718100" cy="1818300"/>
          </a:xfrm>
          <a:prstGeom prst="roundRect">
            <a:avLst>
              <a:gd name="adj" fmla="val 6764"/>
            </a:avLst>
          </a:prstGeom>
          <a:noFill/>
          <a:ln>
            <a:noFill/>
          </a:ln>
        </p:spPr>
      </p:sp>
      <p:sp>
        <p:nvSpPr>
          <p:cNvPr id="516" name="Google Shape;516;p52"/>
          <p:cNvSpPr>
            <a:spLocks noGrp="1"/>
          </p:cNvSpPr>
          <p:nvPr>
            <p:ph type="pic" idx="22"/>
          </p:nvPr>
        </p:nvSpPr>
        <p:spPr>
          <a:xfrm>
            <a:off x="8174653" y="2655767"/>
            <a:ext cx="1718100" cy="1818300"/>
          </a:xfrm>
          <a:prstGeom prst="roundRect">
            <a:avLst>
              <a:gd name="adj" fmla="val 6764"/>
            </a:avLst>
          </a:prstGeom>
          <a:noFill/>
          <a:ln>
            <a:noFill/>
          </a:ln>
        </p:spPr>
      </p:sp>
      <p:sp>
        <p:nvSpPr>
          <p:cNvPr id="517" name="Google Shape;517;p52"/>
          <p:cNvSpPr>
            <a:spLocks noGrp="1"/>
          </p:cNvSpPr>
          <p:nvPr>
            <p:ph type="pic" idx="23"/>
          </p:nvPr>
        </p:nvSpPr>
        <p:spPr>
          <a:xfrm>
            <a:off x="10132417" y="2655767"/>
            <a:ext cx="1718100" cy="1818300"/>
          </a:xfrm>
          <a:prstGeom prst="roundRect">
            <a:avLst>
              <a:gd name="adj" fmla="val 6764"/>
            </a:avLst>
          </a:prstGeom>
          <a:noFill/>
          <a:ln>
            <a:noFill/>
          </a:ln>
        </p:spPr>
      </p:sp>
      <p:sp>
        <p:nvSpPr>
          <p:cNvPr id="518" name="Google Shape;518;p52"/>
          <p:cNvSpPr>
            <a:spLocks noGrp="1"/>
          </p:cNvSpPr>
          <p:nvPr>
            <p:ph type="pic" idx="24"/>
          </p:nvPr>
        </p:nvSpPr>
        <p:spPr>
          <a:xfrm>
            <a:off x="343600" y="2655767"/>
            <a:ext cx="1718100" cy="1818300"/>
          </a:xfrm>
          <a:prstGeom prst="roundRect">
            <a:avLst>
              <a:gd name="adj" fmla="val 6764"/>
            </a:avLst>
          </a:prstGeom>
          <a:noFill/>
          <a:ln>
            <a:noFill/>
          </a:ln>
        </p:spPr>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only - Alt 1">
  <p:cSld name="CUSTOM_8_1_1_1_1">
    <p:spTree>
      <p:nvGrpSpPr>
        <p:cNvPr id="1" name="Shape 519"/>
        <p:cNvGrpSpPr/>
        <p:nvPr/>
      </p:nvGrpSpPr>
      <p:grpSpPr>
        <a:xfrm>
          <a:off x="0" y="0"/>
          <a:ext cx="0" cy="0"/>
          <a:chOff x="0" y="0"/>
          <a:chExt cx="0" cy="0"/>
        </a:xfrm>
      </p:grpSpPr>
      <p:sp>
        <p:nvSpPr>
          <p:cNvPr id="520" name="Google Shape;520;p53"/>
          <p:cNvSpPr txBox="1">
            <a:spLocks noGrp="1"/>
          </p:cNvSpPr>
          <p:nvPr>
            <p:ph type="title"/>
          </p:nvPr>
        </p:nvSpPr>
        <p:spPr>
          <a:xfrm>
            <a:off x="306767" y="78167"/>
            <a:ext cx="3333900" cy="229500"/>
          </a:xfrm>
          <a:prstGeom prst="rect">
            <a:avLst/>
          </a:prstGeom>
        </p:spPr>
        <p:txBody>
          <a:bodyPr spcFirstLastPara="1" wrap="square" lIns="0" tIns="0" rIns="0" bIns="0" anchor="ctr" anchorCtr="0">
            <a:noAutofit/>
          </a:bodyPr>
          <a:lstStyle>
            <a:lvl1pPr lvl="0">
              <a:spcBef>
                <a:spcPts val="0"/>
              </a:spcBef>
              <a:spcAft>
                <a:spcPts val="0"/>
              </a:spcAft>
              <a:buNone/>
              <a:defRPr/>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a:endParaRPr/>
          </a:p>
        </p:txBody>
      </p:sp>
      <p:sp>
        <p:nvSpPr>
          <p:cNvPr id="521" name="Google Shape;521;p53"/>
          <p:cNvSpPr txBox="1">
            <a:spLocks noGrp="1"/>
          </p:cNvSpPr>
          <p:nvPr>
            <p:ph type="title" idx="2"/>
          </p:nvPr>
        </p:nvSpPr>
        <p:spPr>
          <a:xfrm>
            <a:off x="8553167" y="78167"/>
            <a:ext cx="3333900" cy="229500"/>
          </a:xfrm>
          <a:prstGeom prst="rect">
            <a:avLst/>
          </a:prstGeom>
        </p:spPr>
        <p:txBody>
          <a:bodyPr spcFirstLastPara="1" wrap="square" lIns="0" tIns="0" rIns="0" bIns="0" anchor="ctr" anchorCtr="0">
            <a:noAutofit/>
          </a:bodyPr>
          <a:lstStyle>
            <a:lvl1pPr lvl="0">
              <a:spcBef>
                <a:spcPts val="0"/>
              </a:spcBef>
              <a:spcAft>
                <a:spcPts val="0"/>
              </a:spcAft>
              <a:buNone/>
              <a:defRPr/>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a:endParaRPr/>
          </a:p>
        </p:txBody>
      </p:sp>
      <p:sp>
        <p:nvSpPr>
          <p:cNvPr id="522" name="Google Shape;522;p53"/>
          <p:cNvSpPr txBox="1">
            <a:spLocks noGrp="1"/>
          </p:cNvSpPr>
          <p:nvPr>
            <p:ph type="title" idx="3"/>
          </p:nvPr>
        </p:nvSpPr>
        <p:spPr>
          <a:xfrm>
            <a:off x="304800" y="609600"/>
            <a:ext cx="5728800" cy="619500"/>
          </a:xfrm>
          <a:prstGeom prst="rect">
            <a:avLst/>
          </a:prstGeom>
        </p:spPr>
        <p:txBody>
          <a:bodyPr spcFirstLastPara="1" wrap="square" lIns="0" tIns="0" rIns="0" bIns="0" anchor="t" anchorCtr="0">
            <a:noAutofit/>
          </a:bodyPr>
          <a:lstStyle>
            <a:lvl1pPr lvl="0">
              <a:lnSpc>
                <a:spcPct val="115000"/>
              </a:lnSpc>
              <a:spcBef>
                <a:spcPts val="0"/>
              </a:spcBef>
              <a:spcAft>
                <a:spcPts val="0"/>
              </a:spcAft>
              <a:buNone/>
              <a:defRPr sz="2700"/>
            </a:lvl1pPr>
            <a:lvl2pPr lvl="1">
              <a:spcBef>
                <a:spcPts val="0"/>
              </a:spcBef>
              <a:spcAft>
                <a:spcPts val="0"/>
              </a:spcAft>
              <a:buClr>
                <a:schemeClr val="dk1"/>
              </a:buClr>
              <a:buSzPts val="2700"/>
              <a:buFont typeface="Figtree"/>
              <a:buNone/>
              <a:defRPr sz="2700">
                <a:solidFill>
                  <a:schemeClr val="dk1"/>
                </a:solidFill>
                <a:latin typeface="Figtree"/>
                <a:ea typeface="Figtree"/>
                <a:cs typeface="Figtree"/>
                <a:sym typeface="Figtree"/>
              </a:defRPr>
            </a:lvl2pPr>
            <a:lvl3pPr lvl="2">
              <a:spcBef>
                <a:spcPts val="0"/>
              </a:spcBef>
              <a:spcAft>
                <a:spcPts val="0"/>
              </a:spcAft>
              <a:buClr>
                <a:schemeClr val="dk1"/>
              </a:buClr>
              <a:buSzPts val="2700"/>
              <a:buFont typeface="Figtree"/>
              <a:buNone/>
              <a:defRPr sz="2700">
                <a:solidFill>
                  <a:schemeClr val="dk1"/>
                </a:solidFill>
                <a:latin typeface="Figtree"/>
                <a:ea typeface="Figtree"/>
                <a:cs typeface="Figtree"/>
                <a:sym typeface="Figtree"/>
              </a:defRPr>
            </a:lvl3pPr>
            <a:lvl4pPr lvl="3">
              <a:spcBef>
                <a:spcPts val="0"/>
              </a:spcBef>
              <a:spcAft>
                <a:spcPts val="0"/>
              </a:spcAft>
              <a:buClr>
                <a:schemeClr val="dk1"/>
              </a:buClr>
              <a:buSzPts val="2700"/>
              <a:buFont typeface="Figtree"/>
              <a:buNone/>
              <a:defRPr sz="2700">
                <a:solidFill>
                  <a:schemeClr val="dk1"/>
                </a:solidFill>
                <a:latin typeface="Figtree"/>
                <a:ea typeface="Figtree"/>
                <a:cs typeface="Figtree"/>
                <a:sym typeface="Figtree"/>
              </a:defRPr>
            </a:lvl4pPr>
            <a:lvl5pPr lvl="4">
              <a:spcBef>
                <a:spcPts val="0"/>
              </a:spcBef>
              <a:spcAft>
                <a:spcPts val="0"/>
              </a:spcAft>
              <a:buClr>
                <a:schemeClr val="dk1"/>
              </a:buClr>
              <a:buSzPts val="2700"/>
              <a:buFont typeface="Figtree"/>
              <a:buNone/>
              <a:defRPr sz="2700">
                <a:solidFill>
                  <a:schemeClr val="dk1"/>
                </a:solidFill>
                <a:latin typeface="Figtree"/>
                <a:ea typeface="Figtree"/>
                <a:cs typeface="Figtree"/>
                <a:sym typeface="Figtree"/>
              </a:defRPr>
            </a:lvl5pPr>
            <a:lvl6pPr lvl="5">
              <a:spcBef>
                <a:spcPts val="0"/>
              </a:spcBef>
              <a:spcAft>
                <a:spcPts val="0"/>
              </a:spcAft>
              <a:buClr>
                <a:schemeClr val="dk1"/>
              </a:buClr>
              <a:buSzPts val="2700"/>
              <a:buFont typeface="Figtree"/>
              <a:buNone/>
              <a:defRPr sz="2700">
                <a:solidFill>
                  <a:schemeClr val="dk1"/>
                </a:solidFill>
                <a:latin typeface="Figtree"/>
                <a:ea typeface="Figtree"/>
                <a:cs typeface="Figtree"/>
                <a:sym typeface="Figtree"/>
              </a:defRPr>
            </a:lvl6pPr>
            <a:lvl7pPr lvl="6">
              <a:spcBef>
                <a:spcPts val="0"/>
              </a:spcBef>
              <a:spcAft>
                <a:spcPts val="0"/>
              </a:spcAft>
              <a:buClr>
                <a:schemeClr val="dk1"/>
              </a:buClr>
              <a:buSzPts val="2700"/>
              <a:buFont typeface="Figtree"/>
              <a:buNone/>
              <a:defRPr sz="2700">
                <a:solidFill>
                  <a:schemeClr val="dk1"/>
                </a:solidFill>
                <a:latin typeface="Figtree"/>
                <a:ea typeface="Figtree"/>
                <a:cs typeface="Figtree"/>
                <a:sym typeface="Figtree"/>
              </a:defRPr>
            </a:lvl7pPr>
            <a:lvl8pPr lvl="7">
              <a:spcBef>
                <a:spcPts val="0"/>
              </a:spcBef>
              <a:spcAft>
                <a:spcPts val="0"/>
              </a:spcAft>
              <a:buClr>
                <a:schemeClr val="dk1"/>
              </a:buClr>
              <a:buSzPts val="2700"/>
              <a:buFont typeface="Figtree"/>
              <a:buNone/>
              <a:defRPr sz="2700">
                <a:solidFill>
                  <a:schemeClr val="dk1"/>
                </a:solidFill>
                <a:latin typeface="Figtree"/>
                <a:ea typeface="Figtree"/>
                <a:cs typeface="Figtree"/>
                <a:sym typeface="Figtree"/>
              </a:defRPr>
            </a:lvl8pPr>
            <a:lvl9pPr lvl="8">
              <a:spcBef>
                <a:spcPts val="0"/>
              </a:spcBef>
              <a:spcAft>
                <a:spcPts val="0"/>
              </a:spcAft>
              <a:buClr>
                <a:schemeClr val="dk1"/>
              </a:buClr>
              <a:buSzPts val="2700"/>
              <a:buFont typeface="Figtree"/>
              <a:buNone/>
              <a:defRPr sz="2700">
                <a:solidFill>
                  <a:schemeClr val="dk1"/>
                </a:solidFill>
                <a:latin typeface="Figtree"/>
                <a:ea typeface="Figtree"/>
                <a:cs typeface="Figtree"/>
                <a:sym typeface="Figtree"/>
              </a:defRPr>
            </a:lvl9pPr>
          </a:lstStyle>
          <a:p>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Statement - Alt 1">
  <p:cSld name="CUSTOM_8_1_1_1_1_1_1_1_1_1_1_1_1_1_1_1_1_1_1_1">
    <p:spTree>
      <p:nvGrpSpPr>
        <p:cNvPr id="1" name="Shape 523"/>
        <p:cNvGrpSpPr/>
        <p:nvPr/>
      </p:nvGrpSpPr>
      <p:grpSpPr>
        <a:xfrm>
          <a:off x="0" y="0"/>
          <a:ext cx="0" cy="0"/>
          <a:chOff x="0" y="0"/>
          <a:chExt cx="0" cy="0"/>
        </a:xfrm>
      </p:grpSpPr>
      <p:sp>
        <p:nvSpPr>
          <p:cNvPr id="524" name="Google Shape;524;p54"/>
          <p:cNvSpPr/>
          <p:nvPr/>
        </p:nvSpPr>
        <p:spPr>
          <a:xfrm>
            <a:off x="0" y="0"/>
            <a:ext cx="3209100" cy="3209100"/>
          </a:xfrm>
          <a:prstGeom prst="rect">
            <a:avLst/>
          </a:prstGeom>
          <a:gradFill>
            <a:gsLst>
              <a:gs pos="0">
                <a:schemeClr val="lt2"/>
              </a:gs>
              <a:gs pos="72000">
                <a:schemeClr val="lt1"/>
              </a:gs>
              <a:gs pos="100000">
                <a:schemeClr val="lt1"/>
              </a:gs>
            </a:gsLst>
            <a:path path="circle">
              <a:fillToRect r="100000" b="100000"/>
            </a:path>
            <a:tileRect l="-100000" t="-100000"/>
          </a:gradFill>
          <a:ln>
            <a:noFill/>
          </a:ln>
        </p:spPr>
        <p:txBody>
          <a:bodyPr spcFirstLastPara="1" wrap="square" lIns="121900" tIns="121900" rIns="121900" bIns="121900" anchor="ctr" anchorCtr="0">
            <a:noAutofit/>
          </a:bodyPr>
          <a:lstStyle/>
          <a:p>
            <a:pPr marL="0" lvl="0" indent="0" algn="ctr" rtl="0">
              <a:spcBef>
                <a:spcPts val="0"/>
              </a:spcBef>
              <a:spcAft>
                <a:spcPts val="0"/>
              </a:spcAft>
              <a:buNone/>
            </a:pPr>
            <a:endParaRPr sz="1900">
              <a:solidFill>
                <a:schemeClr val="dk2"/>
              </a:solidFill>
              <a:latin typeface="Figtree"/>
              <a:ea typeface="Figtree"/>
              <a:cs typeface="Figtree"/>
              <a:sym typeface="Figtree"/>
            </a:endParaRPr>
          </a:p>
        </p:txBody>
      </p:sp>
      <p:sp>
        <p:nvSpPr>
          <p:cNvPr id="525" name="Google Shape;525;p54"/>
          <p:cNvSpPr txBox="1">
            <a:spLocks noGrp="1"/>
          </p:cNvSpPr>
          <p:nvPr>
            <p:ph type="title"/>
          </p:nvPr>
        </p:nvSpPr>
        <p:spPr>
          <a:xfrm>
            <a:off x="306767" y="78167"/>
            <a:ext cx="3333900" cy="229500"/>
          </a:xfrm>
          <a:prstGeom prst="rect">
            <a:avLst/>
          </a:prstGeom>
        </p:spPr>
        <p:txBody>
          <a:bodyPr spcFirstLastPara="1" wrap="square" lIns="0" tIns="0" rIns="0" bIns="0" anchor="ctr" anchorCtr="0">
            <a:noAutofit/>
          </a:bodyPr>
          <a:lstStyle>
            <a:lvl1pPr lvl="0">
              <a:spcBef>
                <a:spcPts val="0"/>
              </a:spcBef>
              <a:spcAft>
                <a:spcPts val="0"/>
              </a:spcAft>
              <a:buNone/>
              <a:defRPr/>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a:endParaRPr/>
          </a:p>
        </p:txBody>
      </p:sp>
      <p:sp>
        <p:nvSpPr>
          <p:cNvPr id="526" name="Google Shape;526;p54"/>
          <p:cNvSpPr txBox="1">
            <a:spLocks noGrp="1"/>
          </p:cNvSpPr>
          <p:nvPr>
            <p:ph type="title" idx="2"/>
          </p:nvPr>
        </p:nvSpPr>
        <p:spPr>
          <a:xfrm>
            <a:off x="304800" y="609600"/>
            <a:ext cx="4576800" cy="619500"/>
          </a:xfrm>
          <a:prstGeom prst="rect">
            <a:avLst/>
          </a:prstGeom>
        </p:spPr>
        <p:txBody>
          <a:bodyPr spcFirstLastPara="1" wrap="square" lIns="0" tIns="0" rIns="0" bIns="0" anchor="t" anchorCtr="0">
            <a:noAutofit/>
          </a:bodyPr>
          <a:lstStyle>
            <a:lvl1pPr lvl="0">
              <a:lnSpc>
                <a:spcPct val="115000"/>
              </a:lnSpc>
              <a:spcBef>
                <a:spcPts val="0"/>
              </a:spcBef>
              <a:spcAft>
                <a:spcPts val="0"/>
              </a:spcAft>
              <a:buNone/>
              <a:defRPr sz="2700"/>
            </a:lvl1pPr>
            <a:lvl2pPr lvl="1">
              <a:spcBef>
                <a:spcPts val="0"/>
              </a:spcBef>
              <a:spcAft>
                <a:spcPts val="0"/>
              </a:spcAft>
              <a:buClr>
                <a:schemeClr val="dk1"/>
              </a:buClr>
              <a:buSzPts val="2700"/>
              <a:buFont typeface="Figtree"/>
              <a:buNone/>
              <a:defRPr sz="2700">
                <a:solidFill>
                  <a:schemeClr val="dk1"/>
                </a:solidFill>
                <a:latin typeface="Figtree"/>
                <a:ea typeface="Figtree"/>
                <a:cs typeface="Figtree"/>
                <a:sym typeface="Figtree"/>
              </a:defRPr>
            </a:lvl2pPr>
            <a:lvl3pPr lvl="2">
              <a:spcBef>
                <a:spcPts val="0"/>
              </a:spcBef>
              <a:spcAft>
                <a:spcPts val="0"/>
              </a:spcAft>
              <a:buClr>
                <a:schemeClr val="dk1"/>
              </a:buClr>
              <a:buSzPts val="2700"/>
              <a:buFont typeface="Figtree"/>
              <a:buNone/>
              <a:defRPr sz="2700">
                <a:solidFill>
                  <a:schemeClr val="dk1"/>
                </a:solidFill>
                <a:latin typeface="Figtree"/>
                <a:ea typeface="Figtree"/>
                <a:cs typeface="Figtree"/>
                <a:sym typeface="Figtree"/>
              </a:defRPr>
            </a:lvl3pPr>
            <a:lvl4pPr lvl="3">
              <a:spcBef>
                <a:spcPts val="0"/>
              </a:spcBef>
              <a:spcAft>
                <a:spcPts val="0"/>
              </a:spcAft>
              <a:buClr>
                <a:schemeClr val="dk1"/>
              </a:buClr>
              <a:buSzPts val="2700"/>
              <a:buFont typeface="Figtree"/>
              <a:buNone/>
              <a:defRPr sz="2700">
                <a:solidFill>
                  <a:schemeClr val="dk1"/>
                </a:solidFill>
                <a:latin typeface="Figtree"/>
                <a:ea typeface="Figtree"/>
                <a:cs typeface="Figtree"/>
                <a:sym typeface="Figtree"/>
              </a:defRPr>
            </a:lvl4pPr>
            <a:lvl5pPr lvl="4">
              <a:spcBef>
                <a:spcPts val="0"/>
              </a:spcBef>
              <a:spcAft>
                <a:spcPts val="0"/>
              </a:spcAft>
              <a:buClr>
                <a:schemeClr val="dk1"/>
              </a:buClr>
              <a:buSzPts val="2700"/>
              <a:buFont typeface="Figtree"/>
              <a:buNone/>
              <a:defRPr sz="2700">
                <a:solidFill>
                  <a:schemeClr val="dk1"/>
                </a:solidFill>
                <a:latin typeface="Figtree"/>
                <a:ea typeface="Figtree"/>
                <a:cs typeface="Figtree"/>
                <a:sym typeface="Figtree"/>
              </a:defRPr>
            </a:lvl5pPr>
            <a:lvl6pPr lvl="5">
              <a:spcBef>
                <a:spcPts val="0"/>
              </a:spcBef>
              <a:spcAft>
                <a:spcPts val="0"/>
              </a:spcAft>
              <a:buClr>
                <a:schemeClr val="dk1"/>
              </a:buClr>
              <a:buSzPts val="2700"/>
              <a:buFont typeface="Figtree"/>
              <a:buNone/>
              <a:defRPr sz="2700">
                <a:solidFill>
                  <a:schemeClr val="dk1"/>
                </a:solidFill>
                <a:latin typeface="Figtree"/>
                <a:ea typeface="Figtree"/>
                <a:cs typeface="Figtree"/>
                <a:sym typeface="Figtree"/>
              </a:defRPr>
            </a:lvl6pPr>
            <a:lvl7pPr lvl="6">
              <a:spcBef>
                <a:spcPts val="0"/>
              </a:spcBef>
              <a:spcAft>
                <a:spcPts val="0"/>
              </a:spcAft>
              <a:buClr>
                <a:schemeClr val="dk1"/>
              </a:buClr>
              <a:buSzPts val="2700"/>
              <a:buFont typeface="Figtree"/>
              <a:buNone/>
              <a:defRPr sz="2700">
                <a:solidFill>
                  <a:schemeClr val="dk1"/>
                </a:solidFill>
                <a:latin typeface="Figtree"/>
                <a:ea typeface="Figtree"/>
                <a:cs typeface="Figtree"/>
                <a:sym typeface="Figtree"/>
              </a:defRPr>
            </a:lvl7pPr>
            <a:lvl8pPr lvl="7">
              <a:spcBef>
                <a:spcPts val="0"/>
              </a:spcBef>
              <a:spcAft>
                <a:spcPts val="0"/>
              </a:spcAft>
              <a:buClr>
                <a:schemeClr val="dk1"/>
              </a:buClr>
              <a:buSzPts val="2700"/>
              <a:buFont typeface="Figtree"/>
              <a:buNone/>
              <a:defRPr sz="2700">
                <a:solidFill>
                  <a:schemeClr val="dk1"/>
                </a:solidFill>
                <a:latin typeface="Figtree"/>
                <a:ea typeface="Figtree"/>
                <a:cs typeface="Figtree"/>
                <a:sym typeface="Figtree"/>
              </a:defRPr>
            </a:lvl8pPr>
            <a:lvl9pPr lvl="8">
              <a:spcBef>
                <a:spcPts val="0"/>
              </a:spcBef>
              <a:spcAft>
                <a:spcPts val="0"/>
              </a:spcAft>
              <a:buClr>
                <a:schemeClr val="dk1"/>
              </a:buClr>
              <a:buSzPts val="2700"/>
              <a:buFont typeface="Figtree"/>
              <a:buNone/>
              <a:defRPr sz="2700">
                <a:solidFill>
                  <a:schemeClr val="dk1"/>
                </a:solidFill>
                <a:latin typeface="Figtree"/>
                <a:ea typeface="Figtree"/>
                <a:cs typeface="Figtree"/>
                <a:sym typeface="Figtree"/>
              </a:defRPr>
            </a:lvl9pPr>
          </a:lstStyle>
          <a:p>
            <a:endParaRPr/>
          </a:p>
        </p:txBody>
      </p:sp>
      <p:pic>
        <p:nvPicPr>
          <p:cNvPr id="527" name="Google Shape;527;p54" descr="Free Images : landscape, nature, horizon, mountain, sky, night ..."/>
          <p:cNvPicPr preferRelativeResize="0"/>
          <p:nvPr/>
        </p:nvPicPr>
        <p:blipFill rotWithShape="1">
          <a:blip r:embed="rId2">
            <a:alphaModFix/>
          </a:blip>
          <a:srcRect l="23232" r="29975"/>
          <a:stretch/>
        </p:blipFill>
        <p:spPr>
          <a:xfrm>
            <a:off x="10055850" y="0"/>
            <a:ext cx="2138767" cy="6857999"/>
          </a:xfrm>
          <a:prstGeom prst="rect">
            <a:avLst/>
          </a:prstGeom>
          <a:noFill/>
          <a:ln>
            <a:noFill/>
          </a:ln>
        </p:spPr>
      </p:pic>
      <p:sp>
        <p:nvSpPr>
          <p:cNvPr id="528" name="Google Shape;528;p54"/>
          <p:cNvSpPr txBox="1">
            <a:spLocks noGrp="1"/>
          </p:cNvSpPr>
          <p:nvPr>
            <p:ph type="subTitle" idx="1"/>
          </p:nvPr>
        </p:nvSpPr>
        <p:spPr>
          <a:xfrm>
            <a:off x="305267" y="1893000"/>
            <a:ext cx="6873300" cy="3050700"/>
          </a:xfrm>
          <a:prstGeom prst="rect">
            <a:avLst/>
          </a:prstGeom>
        </p:spPr>
        <p:txBody>
          <a:bodyPr spcFirstLastPara="1" wrap="square" lIns="0" tIns="0" rIns="0" bIns="0" anchor="t" anchorCtr="0">
            <a:spAutoFit/>
          </a:bodyPr>
          <a:lstStyle>
            <a:lvl1pPr lvl="0">
              <a:spcBef>
                <a:spcPts val="0"/>
              </a:spcBef>
              <a:spcAft>
                <a:spcPts val="0"/>
              </a:spcAft>
              <a:buNone/>
              <a:defRPr sz="4800"/>
            </a:lvl1pPr>
            <a:lvl2pPr lvl="1">
              <a:spcBef>
                <a:spcPts val="0"/>
              </a:spcBef>
              <a:spcAft>
                <a:spcPts val="0"/>
              </a:spcAft>
              <a:buNone/>
              <a:defRPr sz="4800"/>
            </a:lvl2pPr>
            <a:lvl3pPr lvl="2">
              <a:spcBef>
                <a:spcPts val="0"/>
              </a:spcBef>
              <a:spcAft>
                <a:spcPts val="0"/>
              </a:spcAft>
              <a:buNone/>
              <a:defRPr sz="4800"/>
            </a:lvl3pPr>
            <a:lvl4pPr lvl="3">
              <a:spcBef>
                <a:spcPts val="0"/>
              </a:spcBef>
              <a:spcAft>
                <a:spcPts val="0"/>
              </a:spcAft>
              <a:buNone/>
              <a:defRPr sz="4800"/>
            </a:lvl4pPr>
            <a:lvl5pPr lvl="4">
              <a:spcBef>
                <a:spcPts val="0"/>
              </a:spcBef>
              <a:spcAft>
                <a:spcPts val="0"/>
              </a:spcAft>
              <a:buNone/>
              <a:defRPr sz="4800"/>
            </a:lvl5pPr>
            <a:lvl6pPr lvl="5">
              <a:spcBef>
                <a:spcPts val="0"/>
              </a:spcBef>
              <a:spcAft>
                <a:spcPts val="0"/>
              </a:spcAft>
              <a:buNone/>
              <a:defRPr sz="4800"/>
            </a:lvl6pPr>
            <a:lvl7pPr lvl="6">
              <a:spcBef>
                <a:spcPts val="0"/>
              </a:spcBef>
              <a:spcAft>
                <a:spcPts val="0"/>
              </a:spcAft>
              <a:buNone/>
              <a:defRPr sz="4800"/>
            </a:lvl7pPr>
            <a:lvl8pPr lvl="7">
              <a:spcBef>
                <a:spcPts val="0"/>
              </a:spcBef>
              <a:spcAft>
                <a:spcPts val="0"/>
              </a:spcAft>
              <a:buNone/>
              <a:defRPr sz="4800"/>
            </a:lvl8pPr>
            <a:lvl9pPr lvl="8">
              <a:spcBef>
                <a:spcPts val="0"/>
              </a:spcBef>
              <a:spcAft>
                <a:spcPts val="0"/>
              </a:spcAft>
              <a:buNone/>
              <a:defRPr sz="4800"/>
            </a:lvl9pPr>
          </a:lstStyle>
          <a:p>
            <a:endParaRPr/>
          </a:p>
        </p:txBody>
      </p:sp>
      <p:sp>
        <p:nvSpPr>
          <p:cNvPr id="529" name="Google Shape;529;p54"/>
          <p:cNvSpPr/>
          <p:nvPr/>
        </p:nvSpPr>
        <p:spPr>
          <a:xfrm>
            <a:off x="8103533" y="0"/>
            <a:ext cx="1949700" cy="6858000"/>
          </a:xfrm>
          <a:prstGeom prst="rect">
            <a:avLst/>
          </a:prstGeom>
          <a:gradFill>
            <a:gsLst>
              <a:gs pos="0">
                <a:schemeClr val="accent5"/>
              </a:gs>
              <a:gs pos="100000">
                <a:schemeClr val="lt2"/>
              </a:gs>
            </a:gsLst>
            <a:lin ang="5400012" scaled="0"/>
          </a:gradFill>
          <a:ln>
            <a:noFill/>
          </a:ln>
        </p:spPr>
        <p:txBody>
          <a:bodyPr spcFirstLastPara="1" wrap="square" lIns="121900" tIns="121900" rIns="121900" bIns="121900" anchor="ctr" anchorCtr="0">
            <a:noAutofit/>
          </a:bodyPr>
          <a:lstStyle/>
          <a:p>
            <a:pPr marL="0" lvl="0" indent="0" algn="ctr" rtl="0">
              <a:spcBef>
                <a:spcPts val="0"/>
              </a:spcBef>
              <a:spcAft>
                <a:spcPts val="0"/>
              </a:spcAft>
              <a:buNone/>
            </a:pPr>
            <a:endParaRPr sz="1900">
              <a:solidFill>
                <a:schemeClr val="dk2"/>
              </a:solidFill>
              <a:latin typeface="Figtree"/>
              <a:ea typeface="Figtree"/>
              <a:cs typeface="Figtree"/>
              <a:sym typeface="Figtree"/>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2"/>
        <p:cNvGrpSpPr/>
        <p:nvPr/>
      </p:nvGrpSpPr>
      <p:grpSpPr>
        <a:xfrm>
          <a:off x="0" y="0"/>
          <a:ext cx="0" cy="0"/>
          <a:chOff x="0" y="0"/>
          <a:chExt cx="0" cy="0"/>
        </a:xfrm>
      </p:grpSpPr>
      <p:sp>
        <p:nvSpPr>
          <p:cNvPr id="43" name="Google Shape;43;p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6"/>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Quote - Alt 1">
  <p:cSld name="CUSTOM_8_1_1_1_1_1_1_1_1_1_1_1_1_1_1_1_1_1_1_1_1">
    <p:spTree>
      <p:nvGrpSpPr>
        <p:cNvPr id="1" name="Shape 530"/>
        <p:cNvGrpSpPr/>
        <p:nvPr/>
      </p:nvGrpSpPr>
      <p:grpSpPr>
        <a:xfrm>
          <a:off x="0" y="0"/>
          <a:ext cx="0" cy="0"/>
          <a:chOff x="0" y="0"/>
          <a:chExt cx="0" cy="0"/>
        </a:xfrm>
      </p:grpSpPr>
      <p:sp>
        <p:nvSpPr>
          <p:cNvPr id="531" name="Google Shape;531;p55"/>
          <p:cNvSpPr/>
          <p:nvPr/>
        </p:nvSpPr>
        <p:spPr>
          <a:xfrm>
            <a:off x="0" y="0"/>
            <a:ext cx="5034900" cy="5034900"/>
          </a:xfrm>
          <a:prstGeom prst="rect">
            <a:avLst/>
          </a:prstGeom>
          <a:gradFill>
            <a:gsLst>
              <a:gs pos="0">
                <a:schemeClr val="accent6"/>
              </a:gs>
              <a:gs pos="72000">
                <a:schemeClr val="lt1"/>
              </a:gs>
              <a:gs pos="100000">
                <a:schemeClr val="lt1"/>
              </a:gs>
            </a:gsLst>
            <a:path path="circle">
              <a:fillToRect r="100000" b="100000"/>
            </a:path>
            <a:tileRect l="-100000" t="-100000"/>
          </a:gradFill>
          <a:ln>
            <a:noFill/>
          </a:ln>
        </p:spPr>
        <p:txBody>
          <a:bodyPr spcFirstLastPara="1" wrap="square" lIns="121900" tIns="121900" rIns="121900" bIns="121900" anchor="ctr" anchorCtr="0">
            <a:noAutofit/>
          </a:bodyPr>
          <a:lstStyle/>
          <a:p>
            <a:pPr marL="0" lvl="0" indent="0" algn="ctr" rtl="0">
              <a:spcBef>
                <a:spcPts val="0"/>
              </a:spcBef>
              <a:spcAft>
                <a:spcPts val="0"/>
              </a:spcAft>
              <a:buNone/>
            </a:pPr>
            <a:endParaRPr sz="1900">
              <a:solidFill>
                <a:schemeClr val="dk2"/>
              </a:solidFill>
              <a:latin typeface="Figtree"/>
              <a:ea typeface="Figtree"/>
              <a:cs typeface="Figtree"/>
              <a:sym typeface="Figtree"/>
            </a:endParaRPr>
          </a:p>
        </p:txBody>
      </p:sp>
      <p:sp>
        <p:nvSpPr>
          <p:cNvPr id="532" name="Google Shape;532;p55"/>
          <p:cNvSpPr/>
          <p:nvPr/>
        </p:nvSpPr>
        <p:spPr>
          <a:xfrm rot="10800000">
            <a:off x="4208867" y="233"/>
            <a:ext cx="7977900" cy="6863700"/>
          </a:xfrm>
          <a:prstGeom prst="rect">
            <a:avLst/>
          </a:prstGeom>
          <a:gradFill>
            <a:gsLst>
              <a:gs pos="0">
                <a:schemeClr val="accent6"/>
              </a:gs>
              <a:gs pos="100000">
                <a:schemeClr val="lt2"/>
              </a:gs>
            </a:gsLst>
            <a:lin ang="5400700" scaled="0"/>
          </a:gradFill>
          <a:ln>
            <a:noFill/>
          </a:ln>
        </p:spPr>
        <p:txBody>
          <a:bodyPr spcFirstLastPara="1" wrap="square" lIns="121900" tIns="121900" rIns="121900" bIns="121900" anchor="ctr" anchorCtr="0">
            <a:noAutofit/>
          </a:bodyPr>
          <a:lstStyle/>
          <a:p>
            <a:pPr marL="0" lvl="0" indent="0" algn="ctr" rtl="0">
              <a:spcBef>
                <a:spcPts val="0"/>
              </a:spcBef>
              <a:spcAft>
                <a:spcPts val="0"/>
              </a:spcAft>
              <a:buNone/>
            </a:pPr>
            <a:endParaRPr sz="1900">
              <a:solidFill>
                <a:schemeClr val="dk2"/>
              </a:solidFill>
              <a:latin typeface="Figtree"/>
              <a:ea typeface="Figtree"/>
              <a:cs typeface="Figtree"/>
              <a:sym typeface="Figtree"/>
            </a:endParaRPr>
          </a:p>
        </p:txBody>
      </p:sp>
      <p:sp>
        <p:nvSpPr>
          <p:cNvPr id="533" name="Google Shape;533;p55"/>
          <p:cNvSpPr txBox="1"/>
          <p:nvPr/>
        </p:nvSpPr>
        <p:spPr>
          <a:xfrm>
            <a:off x="5470590" y="1389741"/>
            <a:ext cx="744900" cy="491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US" sz="9600" b="1">
                <a:solidFill>
                  <a:schemeClr val="dk1"/>
                </a:solidFill>
                <a:latin typeface="Figtree"/>
                <a:ea typeface="Figtree"/>
                <a:cs typeface="Figtree"/>
                <a:sym typeface="Figtree"/>
              </a:rPr>
              <a:t>“</a:t>
            </a:r>
            <a:endParaRPr sz="9600" b="1">
              <a:solidFill>
                <a:schemeClr val="dk1"/>
              </a:solidFill>
              <a:latin typeface="Figtree"/>
              <a:ea typeface="Figtree"/>
              <a:cs typeface="Figtree"/>
              <a:sym typeface="Figtree"/>
            </a:endParaRPr>
          </a:p>
        </p:txBody>
      </p:sp>
      <p:sp>
        <p:nvSpPr>
          <p:cNvPr id="534" name="Google Shape;534;p55"/>
          <p:cNvSpPr txBox="1">
            <a:spLocks noGrp="1"/>
          </p:cNvSpPr>
          <p:nvPr>
            <p:ph type="title"/>
          </p:nvPr>
        </p:nvSpPr>
        <p:spPr>
          <a:xfrm>
            <a:off x="306767" y="78167"/>
            <a:ext cx="3333900" cy="229500"/>
          </a:xfrm>
          <a:prstGeom prst="rect">
            <a:avLst/>
          </a:prstGeom>
        </p:spPr>
        <p:txBody>
          <a:bodyPr spcFirstLastPara="1" wrap="square" lIns="0" tIns="0" rIns="0" bIns="0" anchor="ctr" anchorCtr="0">
            <a:noAutofit/>
          </a:bodyPr>
          <a:lstStyle>
            <a:lvl1pPr lvl="0">
              <a:spcBef>
                <a:spcPts val="0"/>
              </a:spcBef>
              <a:spcAft>
                <a:spcPts val="0"/>
              </a:spcAft>
              <a:buNone/>
              <a:defRPr/>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a:endParaRPr/>
          </a:p>
        </p:txBody>
      </p:sp>
      <p:sp>
        <p:nvSpPr>
          <p:cNvPr id="535" name="Google Shape;535;p55"/>
          <p:cNvSpPr txBox="1">
            <a:spLocks noGrp="1"/>
          </p:cNvSpPr>
          <p:nvPr>
            <p:ph type="title" idx="2"/>
          </p:nvPr>
        </p:nvSpPr>
        <p:spPr>
          <a:xfrm>
            <a:off x="8553167" y="78167"/>
            <a:ext cx="3333900" cy="229500"/>
          </a:xfrm>
          <a:prstGeom prst="rect">
            <a:avLst/>
          </a:prstGeom>
        </p:spPr>
        <p:txBody>
          <a:bodyPr spcFirstLastPara="1" wrap="square" lIns="0" tIns="0" rIns="0" bIns="0" anchor="ctr" anchorCtr="0">
            <a:noAutofit/>
          </a:bodyPr>
          <a:lstStyle>
            <a:lvl1pPr lvl="0">
              <a:spcBef>
                <a:spcPts val="0"/>
              </a:spcBef>
              <a:spcAft>
                <a:spcPts val="0"/>
              </a:spcAft>
              <a:buNone/>
              <a:defRPr/>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a:endParaRPr/>
          </a:p>
        </p:txBody>
      </p:sp>
      <p:sp>
        <p:nvSpPr>
          <p:cNvPr id="536" name="Google Shape;536;p55"/>
          <p:cNvSpPr txBox="1">
            <a:spLocks noGrp="1"/>
          </p:cNvSpPr>
          <p:nvPr>
            <p:ph type="title" idx="3"/>
          </p:nvPr>
        </p:nvSpPr>
        <p:spPr>
          <a:xfrm>
            <a:off x="304800" y="609600"/>
            <a:ext cx="3901200" cy="619500"/>
          </a:xfrm>
          <a:prstGeom prst="rect">
            <a:avLst/>
          </a:prstGeom>
        </p:spPr>
        <p:txBody>
          <a:bodyPr spcFirstLastPara="1" wrap="square" lIns="0" tIns="0" rIns="0" bIns="0" anchor="t" anchorCtr="0">
            <a:noAutofit/>
          </a:bodyPr>
          <a:lstStyle>
            <a:lvl1pPr lvl="0">
              <a:lnSpc>
                <a:spcPct val="115000"/>
              </a:lnSpc>
              <a:spcBef>
                <a:spcPts val="0"/>
              </a:spcBef>
              <a:spcAft>
                <a:spcPts val="0"/>
              </a:spcAft>
              <a:buNone/>
              <a:defRPr sz="2700"/>
            </a:lvl1pPr>
            <a:lvl2pPr lvl="1">
              <a:spcBef>
                <a:spcPts val="0"/>
              </a:spcBef>
              <a:spcAft>
                <a:spcPts val="0"/>
              </a:spcAft>
              <a:buClr>
                <a:schemeClr val="dk1"/>
              </a:buClr>
              <a:buSzPts val="2700"/>
              <a:buFont typeface="Figtree"/>
              <a:buNone/>
              <a:defRPr sz="2700">
                <a:solidFill>
                  <a:schemeClr val="dk1"/>
                </a:solidFill>
                <a:latin typeface="Figtree"/>
                <a:ea typeface="Figtree"/>
                <a:cs typeface="Figtree"/>
                <a:sym typeface="Figtree"/>
              </a:defRPr>
            </a:lvl2pPr>
            <a:lvl3pPr lvl="2">
              <a:spcBef>
                <a:spcPts val="0"/>
              </a:spcBef>
              <a:spcAft>
                <a:spcPts val="0"/>
              </a:spcAft>
              <a:buClr>
                <a:schemeClr val="dk1"/>
              </a:buClr>
              <a:buSzPts val="2700"/>
              <a:buFont typeface="Figtree"/>
              <a:buNone/>
              <a:defRPr sz="2700">
                <a:solidFill>
                  <a:schemeClr val="dk1"/>
                </a:solidFill>
                <a:latin typeface="Figtree"/>
                <a:ea typeface="Figtree"/>
                <a:cs typeface="Figtree"/>
                <a:sym typeface="Figtree"/>
              </a:defRPr>
            </a:lvl3pPr>
            <a:lvl4pPr lvl="3">
              <a:spcBef>
                <a:spcPts val="0"/>
              </a:spcBef>
              <a:spcAft>
                <a:spcPts val="0"/>
              </a:spcAft>
              <a:buClr>
                <a:schemeClr val="dk1"/>
              </a:buClr>
              <a:buSzPts val="2700"/>
              <a:buFont typeface="Figtree"/>
              <a:buNone/>
              <a:defRPr sz="2700">
                <a:solidFill>
                  <a:schemeClr val="dk1"/>
                </a:solidFill>
                <a:latin typeface="Figtree"/>
                <a:ea typeface="Figtree"/>
                <a:cs typeface="Figtree"/>
                <a:sym typeface="Figtree"/>
              </a:defRPr>
            </a:lvl4pPr>
            <a:lvl5pPr lvl="4">
              <a:spcBef>
                <a:spcPts val="0"/>
              </a:spcBef>
              <a:spcAft>
                <a:spcPts val="0"/>
              </a:spcAft>
              <a:buClr>
                <a:schemeClr val="dk1"/>
              </a:buClr>
              <a:buSzPts val="2700"/>
              <a:buFont typeface="Figtree"/>
              <a:buNone/>
              <a:defRPr sz="2700">
                <a:solidFill>
                  <a:schemeClr val="dk1"/>
                </a:solidFill>
                <a:latin typeface="Figtree"/>
                <a:ea typeface="Figtree"/>
                <a:cs typeface="Figtree"/>
                <a:sym typeface="Figtree"/>
              </a:defRPr>
            </a:lvl5pPr>
            <a:lvl6pPr lvl="5">
              <a:spcBef>
                <a:spcPts val="0"/>
              </a:spcBef>
              <a:spcAft>
                <a:spcPts val="0"/>
              </a:spcAft>
              <a:buClr>
                <a:schemeClr val="dk1"/>
              </a:buClr>
              <a:buSzPts val="2700"/>
              <a:buFont typeface="Figtree"/>
              <a:buNone/>
              <a:defRPr sz="2700">
                <a:solidFill>
                  <a:schemeClr val="dk1"/>
                </a:solidFill>
                <a:latin typeface="Figtree"/>
                <a:ea typeface="Figtree"/>
                <a:cs typeface="Figtree"/>
                <a:sym typeface="Figtree"/>
              </a:defRPr>
            </a:lvl6pPr>
            <a:lvl7pPr lvl="6">
              <a:spcBef>
                <a:spcPts val="0"/>
              </a:spcBef>
              <a:spcAft>
                <a:spcPts val="0"/>
              </a:spcAft>
              <a:buClr>
                <a:schemeClr val="dk1"/>
              </a:buClr>
              <a:buSzPts val="2700"/>
              <a:buFont typeface="Figtree"/>
              <a:buNone/>
              <a:defRPr sz="2700">
                <a:solidFill>
                  <a:schemeClr val="dk1"/>
                </a:solidFill>
                <a:latin typeface="Figtree"/>
                <a:ea typeface="Figtree"/>
                <a:cs typeface="Figtree"/>
                <a:sym typeface="Figtree"/>
              </a:defRPr>
            </a:lvl7pPr>
            <a:lvl8pPr lvl="7">
              <a:spcBef>
                <a:spcPts val="0"/>
              </a:spcBef>
              <a:spcAft>
                <a:spcPts val="0"/>
              </a:spcAft>
              <a:buClr>
                <a:schemeClr val="dk1"/>
              </a:buClr>
              <a:buSzPts val="2700"/>
              <a:buFont typeface="Figtree"/>
              <a:buNone/>
              <a:defRPr sz="2700">
                <a:solidFill>
                  <a:schemeClr val="dk1"/>
                </a:solidFill>
                <a:latin typeface="Figtree"/>
                <a:ea typeface="Figtree"/>
                <a:cs typeface="Figtree"/>
                <a:sym typeface="Figtree"/>
              </a:defRPr>
            </a:lvl8pPr>
            <a:lvl9pPr lvl="8">
              <a:spcBef>
                <a:spcPts val="0"/>
              </a:spcBef>
              <a:spcAft>
                <a:spcPts val="0"/>
              </a:spcAft>
              <a:buClr>
                <a:schemeClr val="dk1"/>
              </a:buClr>
              <a:buSzPts val="2700"/>
              <a:buFont typeface="Figtree"/>
              <a:buNone/>
              <a:defRPr sz="2700">
                <a:solidFill>
                  <a:schemeClr val="dk1"/>
                </a:solidFill>
                <a:latin typeface="Figtree"/>
                <a:ea typeface="Figtree"/>
                <a:cs typeface="Figtree"/>
                <a:sym typeface="Figtree"/>
              </a:defRPr>
            </a:lvl9pPr>
          </a:lstStyle>
          <a:p>
            <a:endParaRPr/>
          </a:p>
        </p:txBody>
      </p:sp>
      <p:sp>
        <p:nvSpPr>
          <p:cNvPr id="537" name="Google Shape;537;p55"/>
          <p:cNvSpPr txBox="1">
            <a:spLocks noGrp="1"/>
          </p:cNvSpPr>
          <p:nvPr>
            <p:ph type="subTitle" idx="1"/>
          </p:nvPr>
        </p:nvSpPr>
        <p:spPr>
          <a:xfrm>
            <a:off x="5470600" y="2175200"/>
            <a:ext cx="5451900" cy="3050700"/>
          </a:xfrm>
          <a:prstGeom prst="rect">
            <a:avLst/>
          </a:prstGeom>
        </p:spPr>
        <p:txBody>
          <a:bodyPr spcFirstLastPara="1" wrap="square" lIns="0" tIns="0" rIns="0" bIns="0" anchor="t" anchorCtr="0">
            <a:spAutoFit/>
          </a:bodyPr>
          <a:lstStyle>
            <a:lvl1pPr lvl="0">
              <a:spcBef>
                <a:spcPts val="0"/>
              </a:spcBef>
              <a:spcAft>
                <a:spcPts val="0"/>
              </a:spcAft>
              <a:buNone/>
              <a:defRPr sz="3200"/>
            </a:lvl1pPr>
            <a:lvl2pPr lvl="1">
              <a:spcBef>
                <a:spcPts val="0"/>
              </a:spcBef>
              <a:spcAft>
                <a:spcPts val="0"/>
              </a:spcAft>
              <a:buNone/>
              <a:defRPr sz="3200"/>
            </a:lvl2pPr>
            <a:lvl3pPr lvl="2">
              <a:spcBef>
                <a:spcPts val="0"/>
              </a:spcBef>
              <a:spcAft>
                <a:spcPts val="0"/>
              </a:spcAft>
              <a:buNone/>
              <a:defRPr sz="3200"/>
            </a:lvl3pPr>
            <a:lvl4pPr lvl="3">
              <a:spcBef>
                <a:spcPts val="0"/>
              </a:spcBef>
              <a:spcAft>
                <a:spcPts val="0"/>
              </a:spcAft>
              <a:buNone/>
              <a:defRPr sz="3200"/>
            </a:lvl4pPr>
            <a:lvl5pPr lvl="4">
              <a:spcBef>
                <a:spcPts val="0"/>
              </a:spcBef>
              <a:spcAft>
                <a:spcPts val="0"/>
              </a:spcAft>
              <a:buNone/>
              <a:defRPr sz="3200"/>
            </a:lvl5pPr>
            <a:lvl6pPr lvl="5">
              <a:spcBef>
                <a:spcPts val="0"/>
              </a:spcBef>
              <a:spcAft>
                <a:spcPts val="0"/>
              </a:spcAft>
              <a:buNone/>
              <a:defRPr sz="3200"/>
            </a:lvl6pPr>
            <a:lvl7pPr lvl="6">
              <a:spcBef>
                <a:spcPts val="0"/>
              </a:spcBef>
              <a:spcAft>
                <a:spcPts val="0"/>
              </a:spcAft>
              <a:buNone/>
              <a:defRPr sz="3200"/>
            </a:lvl7pPr>
            <a:lvl8pPr lvl="7">
              <a:spcBef>
                <a:spcPts val="0"/>
              </a:spcBef>
              <a:spcAft>
                <a:spcPts val="0"/>
              </a:spcAft>
              <a:buNone/>
              <a:defRPr sz="3200"/>
            </a:lvl8pPr>
            <a:lvl9pPr lvl="8">
              <a:spcBef>
                <a:spcPts val="0"/>
              </a:spcBef>
              <a:spcAft>
                <a:spcPts val="0"/>
              </a:spcAft>
              <a:buNone/>
              <a:defRPr sz="3200"/>
            </a:lvl9pPr>
          </a:lstStyle>
          <a:p>
            <a:endParaRPr/>
          </a:p>
        </p:txBody>
      </p:sp>
      <p:sp>
        <p:nvSpPr>
          <p:cNvPr id="538" name="Google Shape;538;p55"/>
          <p:cNvSpPr txBox="1">
            <a:spLocks noGrp="1"/>
          </p:cNvSpPr>
          <p:nvPr>
            <p:ph type="subTitle" idx="4"/>
          </p:nvPr>
        </p:nvSpPr>
        <p:spPr>
          <a:xfrm>
            <a:off x="304800" y="5290267"/>
            <a:ext cx="3115200" cy="229500"/>
          </a:xfrm>
          <a:prstGeom prst="rect">
            <a:avLst/>
          </a:prstGeom>
        </p:spPr>
        <p:txBody>
          <a:bodyPr spcFirstLastPara="1" wrap="square" lIns="0" tIns="0" rIns="0" bIns="0" anchor="ctr" anchorCtr="0">
            <a:noAutofit/>
          </a:bodyPr>
          <a:lstStyle>
            <a:lvl1pPr lvl="0">
              <a:spcBef>
                <a:spcPts val="0"/>
              </a:spcBef>
              <a:spcAft>
                <a:spcPts val="0"/>
              </a:spcAft>
              <a:buNone/>
              <a:defRPr sz="1300"/>
            </a:lvl1pPr>
            <a:lvl2pPr lvl="1">
              <a:spcBef>
                <a:spcPts val="0"/>
              </a:spcBef>
              <a:spcAft>
                <a:spcPts val="0"/>
              </a:spcAft>
              <a:buNone/>
              <a:defRPr sz="1300"/>
            </a:lvl2pPr>
            <a:lvl3pPr lvl="2">
              <a:spcBef>
                <a:spcPts val="0"/>
              </a:spcBef>
              <a:spcAft>
                <a:spcPts val="0"/>
              </a:spcAft>
              <a:buNone/>
              <a:defRPr sz="1300"/>
            </a:lvl3pPr>
            <a:lvl4pPr lvl="3">
              <a:spcBef>
                <a:spcPts val="0"/>
              </a:spcBef>
              <a:spcAft>
                <a:spcPts val="0"/>
              </a:spcAft>
              <a:buNone/>
              <a:defRPr sz="1300"/>
            </a:lvl4pPr>
            <a:lvl5pPr lvl="4">
              <a:spcBef>
                <a:spcPts val="0"/>
              </a:spcBef>
              <a:spcAft>
                <a:spcPts val="0"/>
              </a:spcAft>
              <a:buNone/>
              <a:defRPr sz="1300"/>
            </a:lvl5pPr>
            <a:lvl6pPr lvl="5">
              <a:spcBef>
                <a:spcPts val="0"/>
              </a:spcBef>
              <a:spcAft>
                <a:spcPts val="0"/>
              </a:spcAft>
              <a:buNone/>
              <a:defRPr sz="1300"/>
            </a:lvl6pPr>
            <a:lvl7pPr lvl="6">
              <a:spcBef>
                <a:spcPts val="0"/>
              </a:spcBef>
              <a:spcAft>
                <a:spcPts val="0"/>
              </a:spcAft>
              <a:buNone/>
              <a:defRPr sz="1300"/>
            </a:lvl7pPr>
            <a:lvl8pPr lvl="7">
              <a:spcBef>
                <a:spcPts val="0"/>
              </a:spcBef>
              <a:spcAft>
                <a:spcPts val="0"/>
              </a:spcAft>
              <a:buNone/>
              <a:defRPr sz="1300"/>
            </a:lvl8pPr>
            <a:lvl9pPr lvl="8">
              <a:spcBef>
                <a:spcPts val="0"/>
              </a:spcBef>
              <a:spcAft>
                <a:spcPts val="0"/>
              </a:spcAft>
              <a:buNone/>
              <a:defRPr sz="1300"/>
            </a:lvl9pPr>
          </a:lstStyle>
          <a:p>
            <a:endParaRPr/>
          </a:p>
        </p:txBody>
      </p:sp>
      <p:sp>
        <p:nvSpPr>
          <p:cNvPr id="539" name="Google Shape;539;p55"/>
          <p:cNvSpPr>
            <a:spLocks noGrp="1"/>
          </p:cNvSpPr>
          <p:nvPr>
            <p:ph type="pic" idx="5"/>
          </p:nvPr>
        </p:nvSpPr>
        <p:spPr>
          <a:xfrm>
            <a:off x="305067" y="2276800"/>
            <a:ext cx="2601600" cy="2757900"/>
          </a:xfrm>
          <a:prstGeom prst="rect">
            <a:avLst/>
          </a:prstGeom>
          <a:noFill/>
          <a:ln>
            <a:noFill/>
          </a:ln>
        </p:spPr>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Quote - Alt 2">
  <p:cSld name="CUSTOM_8_1_1_1_1_1_1_1_1_1_1_1_1_1_1_1_1_1_1_1_1_2">
    <p:spTree>
      <p:nvGrpSpPr>
        <p:cNvPr id="1" name="Shape 540"/>
        <p:cNvGrpSpPr/>
        <p:nvPr/>
      </p:nvGrpSpPr>
      <p:grpSpPr>
        <a:xfrm>
          <a:off x="0" y="0"/>
          <a:ext cx="0" cy="0"/>
          <a:chOff x="0" y="0"/>
          <a:chExt cx="0" cy="0"/>
        </a:xfrm>
      </p:grpSpPr>
      <p:sp>
        <p:nvSpPr>
          <p:cNvPr id="541" name="Google Shape;541;p56"/>
          <p:cNvSpPr/>
          <p:nvPr/>
        </p:nvSpPr>
        <p:spPr>
          <a:xfrm rot="-5400000">
            <a:off x="4072400" y="1595700"/>
            <a:ext cx="5262300" cy="5262300"/>
          </a:xfrm>
          <a:prstGeom prst="rect">
            <a:avLst/>
          </a:prstGeom>
          <a:gradFill>
            <a:gsLst>
              <a:gs pos="0">
                <a:schemeClr val="lt2"/>
              </a:gs>
              <a:gs pos="72000">
                <a:schemeClr val="lt1"/>
              </a:gs>
              <a:gs pos="100000">
                <a:schemeClr val="lt1"/>
              </a:gs>
            </a:gsLst>
            <a:path path="circle">
              <a:fillToRect r="100000" b="100000"/>
            </a:path>
            <a:tileRect l="-100000" t="-100000"/>
          </a:gradFill>
          <a:ln>
            <a:noFill/>
          </a:ln>
        </p:spPr>
        <p:txBody>
          <a:bodyPr spcFirstLastPara="1" wrap="square" lIns="121900" tIns="121900" rIns="121900" bIns="121900" anchor="ctr" anchorCtr="0">
            <a:noAutofit/>
          </a:bodyPr>
          <a:lstStyle/>
          <a:p>
            <a:pPr marL="0" lvl="0" indent="0" algn="ctr" rtl="0">
              <a:spcBef>
                <a:spcPts val="0"/>
              </a:spcBef>
              <a:spcAft>
                <a:spcPts val="0"/>
              </a:spcAft>
              <a:buNone/>
            </a:pPr>
            <a:endParaRPr sz="1900">
              <a:solidFill>
                <a:schemeClr val="dk2"/>
              </a:solidFill>
              <a:latin typeface="Figtree"/>
              <a:ea typeface="Figtree"/>
              <a:cs typeface="Figtree"/>
              <a:sym typeface="Figtree"/>
            </a:endParaRPr>
          </a:p>
        </p:txBody>
      </p:sp>
      <p:sp>
        <p:nvSpPr>
          <p:cNvPr id="542" name="Google Shape;542;p56"/>
          <p:cNvSpPr/>
          <p:nvPr/>
        </p:nvSpPr>
        <p:spPr>
          <a:xfrm rot="5400000">
            <a:off x="8349900" y="0"/>
            <a:ext cx="3842100" cy="3842100"/>
          </a:xfrm>
          <a:prstGeom prst="rect">
            <a:avLst/>
          </a:prstGeom>
          <a:gradFill>
            <a:gsLst>
              <a:gs pos="0">
                <a:schemeClr val="accent5"/>
              </a:gs>
              <a:gs pos="72000">
                <a:schemeClr val="lt1"/>
              </a:gs>
              <a:gs pos="100000">
                <a:schemeClr val="lt1"/>
              </a:gs>
            </a:gsLst>
            <a:path path="circle">
              <a:fillToRect r="100000" b="100000"/>
            </a:path>
            <a:tileRect l="-100000" t="-100000"/>
          </a:gradFill>
          <a:ln>
            <a:noFill/>
          </a:ln>
        </p:spPr>
        <p:txBody>
          <a:bodyPr spcFirstLastPara="1" wrap="square" lIns="121900" tIns="121900" rIns="121900" bIns="121900" anchor="ctr" anchorCtr="0">
            <a:noAutofit/>
          </a:bodyPr>
          <a:lstStyle/>
          <a:p>
            <a:pPr marL="0" lvl="0" indent="0" algn="ctr" rtl="0">
              <a:spcBef>
                <a:spcPts val="0"/>
              </a:spcBef>
              <a:spcAft>
                <a:spcPts val="0"/>
              </a:spcAft>
              <a:buNone/>
            </a:pPr>
            <a:endParaRPr sz="1900">
              <a:solidFill>
                <a:schemeClr val="dk2"/>
              </a:solidFill>
              <a:latin typeface="Figtree"/>
              <a:ea typeface="Figtree"/>
              <a:cs typeface="Figtree"/>
              <a:sym typeface="Figtree"/>
            </a:endParaRPr>
          </a:p>
        </p:txBody>
      </p:sp>
      <p:sp>
        <p:nvSpPr>
          <p:cNvPr id="543" name="Google Shape;543;p56"/>
          <p:cNvSpPr>
            <a:spLocks noGrp="1"/>
          </p:cNvSpPr>
          <p:nvPr>
            <p:ph type="pic" idx="2"/>
          </p:nvPr>
        </p:nvSpPr>
        <p:spPr>
          <a:xfrm>
            <a:off x="0" y="-12000"/>
            <a:ext cx="4072500" cy="4337100"/>
          </a:xfrm>
          <a:prstGeom prst="rect">
            <a:avLst/>
          </a:prstGeom>
          <a:noFill/>
          <a:ln>
            <a:noFill/>
          </a:ln>
        </p:spPr>
      </p:sp>
      <p:sp>
        <p:nvSpPr>
          <p:cNvPr id="544" name="Google Shape;544;p56"/>
          <p:cNvSpPr txBox="1"/>
          <p:nvPr/>
        </p:nvSpPr>
        <p:spPr>
          <a:xfrm>
            <a:off x="4607590" y="304274"/>
            <a:ext cx="744900" cy="491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US" sz="9600" b="1">
                <a:solidFill>
                  <a:schemeClr val="dk1"/>
                </a:solidFill>
                <a:latin typeface="Figtree"/>
                <a:ea typeface="Figtree"/>
                <a:cs typeface="Figtree"/>
                <a:sym typeface="Figtree"/>
              </a:rPr>
              <a:t>“</a:t>
            </a:r>
            <a:endParaRPr sz="9600" b="1">
              <a:solidFill>
                <a:schemeClr val="dk1"/>
              </a:solidFill>
              <a:latin typeface="Figtree"/>
              <a:ea typeface="Figtree"/>
              <a:cs typeface="Figtree"/>
              <a:sym typeface="Figtree"/>
            </a:endParaRPr>
          </a:p>
        </p:txBody>
      </p:sp>
      <p:sp>
        <p:nvSpPr>
          <p:cNvPr id="545" name="Google Shape;545;p56"/>
          <p:cNvSpPr txBox="1">
            <a:spLocks noGrp="1"/>
          </p:cNvSpPr>
          <p:nvPr>
            <p:ph type="title"/>
          </p:nvPr>
        </p:nvSpPr>
        <p:spPr>
          <a:xfrm>
            <a:off x="306767" y="78167"/>
            <a:ext cx="3333900" cy="229500"/>
          </a:xfrm>
          <a:prstGeom prst="rect">
            <a:avLst/>
          </a:prstGeom>
        </p:spPr>
        <p:txBody>
          <a:bodyPr spcFirstLastPara="1" wrap="square" lIns="0" tIns="0" rIns="0" bIns="0" anchor="ctr" anchorCtr="0">
            <a:noAutofit/>
          </a:bodyPr>
          <a:lstStyle>
            <a:lvl1pPr lvl="0">
              <a:spcBef>
                <a:spcPts val="0"/>
              </a:spcBef>
              <a:spcAft>
                <a:spcPts val="0"/>
              </a:spcAft>
              <a:buNone/>
              <a:defRPr/>
            </a:lvl1pPr>
            <a:lvl2pPr lvl="1">
              <a:spcBef>
                <a:spcPts val="0"/>
              </a:spcBef>
              <a:spcAft>
                <a:spcPts val="0"/>
              </a:spcAft>
              <a:buSzPts val="1600"/>
              <a:buFont typeface="Figtree"/>
              <a:buNone/>
              <a:defRPr/>
            </a:lvl2pPr>
            <a:lvl3pPr lvl="2">
              <a:spcBef>
                <a:spcPts val="0"/>
              </a:spcBef>
              <a:spcAft>
                <a:spcPts val="0"/>
              </a:spcAft>
              <a:buSzPts val="1600"/>
              <a:buFont typeface="Figtree"/>
              <a:buNone/>
              <a:defRPr/>
            </a:lvl3pPr>
            <a:lvl4pPr lvl="3">
              <a:spcBef>
                <a:spcPts val="0"/>
              </a:spcBef>
              <a:spcAft>
                <a:spcPts val="0"/>
              </a:spcAft>
              <a:buSzPts val="1600"/>
              <a:buFont typeface="Figtree"/>
              <a:buNone/>
              <a:defRPr/>
            </a:lvl4pPr>
            <a:lvl5pPr lvl="4">
              <a:spcBef>
                <a:spcPts val="0"/>
              </a:spcBef>
              <a:spcAft>
                <a:spcPts val="0"/>
              </a:spcAft>
              <a:buSzPts val="1600"/>
              <a:buFont typeface="Figtree"/>
              <a:buNone/>
              <a:defRPr/>
            </a:lvl5pPr>
            <a:lvl6pPr lvl="5">
              <a:spcBef>
                <a:spcPts val="0"/>
              </a:spcBef>
              <a:spcAft>
                <a:spcPts val="0"/>
              </a:spcAft>
              <a:buSzPts val="1600"/>
              <a:buFont typeface="Figtree"/>
              <a:buNone/>
              <a:defRPr/>
            </a:lvl6pPr>
            <a:lvl7pPr lvl="6">
              <a:spcBef>
                <a:spcPts val="0"/>
              </a:spcBef>
              <a:spcAft>
                <a:spcPts val="0"/>
              </a:spcAft>
              <a:buSzPts val="1600"/>
              <a:buFont typeface="Figtree"/>
              <a:buNone/>
              <a:defRPr/>
            </a:lvl7pPr>
            <a:lvl8pPr lvl="7">
              <a:spcBef>
                <a:spcPts val="0"/>
              </a:spcBef>
              <a:spcAft>
                <a:spcPts val="0"/>
              </a:spcAft>
              <a:buSzPts val="1600"/>
              <a:buFont typeface="Figtree"/>
              <a:buNone/>
              <a:defRPr/>
            </a:lvl8pPr>
            <a:lvl9pPr lvl="8">
              <a:spcBef>
                <a:spcPts val="0"/>
              </a:spcBef>
              <a:spcAft>
                <a:spcPts val="0"/>
              </a:spcAft>
              <a:buSzPts val="1600"/>
              <a:buFont typeface="Figtree"/>
              <a:buNone/>
              <a:defRPr/>
            </a:lvl9pPr>
          </a:lstStyle>
          <a:p>
            <a:endParaRPr/>
          </a:p>
        </p:txBody>
      </p:sp>
      <p:sp>
        <p:nvSpPr>
          <p:cNvPr id="546" name="Google Shape;546;p56"/>
          <p:cNvSpPr txBox="1">
            <a:spLocks noGrp="1"/>
          </p:cNvSpPr>
          <p:nvPr>
            <p:ph type="title" idx="3"/>
          </p:nvPr>
        </p:nvSpPr>
        <p:spPr>
          <a:xfrm>
            <a:off x="8553167" y="78167"/>
            <a:ext cx="3333900" cy="229500"/>
          </a:xfrm>
          <a:prstGeom prst="rect">
            <a:avLst/>
          </a:prstGeom>
        </p:spPr>
        <p:txBody>
          <a:bodyPr spcFirstLastPara="1" wrap="square" lIns="0" tIns="0" rIns="0" bIns="0" anchor="ctr" anchorCtr="0">
            <a:noAutofit/>
          </a:bodyPr>
          <a:lstStyle>
            <a:lvl1pPr lvl="0">
              <a:spcBef>
                <a:spcPts val="0"/>
              </a:spcBef>
              <a:spcAft>
                <a:spcPts val="0"/>
              </a:spcAft>
              <a:buNone/>
              <a:defRPr/>
            </a:lvl1pPr>
            <a:lvl2pPr lvl="1">
              <a:spcBef>
                <a:spcPts val="0"/>
              </a:spcBef>
              <a:spcAft>
                <a:spcPts val="0"/>
              </a:spcAft>
              <a:buSzPts val="1600"/>
              <a:buFont typeface="Figtree"/>
              <a:buNone/>
              <a:defRPr/>
            </a:lvl2pPr>
            <a:lvl3pPr lvl="2">
              <a:spcBef>
                <a:spcPts val="0"/>
              </a:spcBef>
              <a:spcAft>
                <a:spcPts val="0"/>
              </a:spcAft>
              <a:buSzPts val="1600"/>
              <a:buFont typeface="Figtree"/>
              <a:buNone/>
              <a:defRPr/>
            </a:lvl3pPr>
            <a:lvl4pPr lvl="3">
              <a:spcBef>
                <a:spcPts val="0"/>
              </a:spcBef>
              <a:spcAft>
                <a:spcPts val="0"/>
              </a:spcAft>
              <a:buSzPts val="1600"/>
              <a:buFont typeface="Figtree"/>
              <a:buNone/>
              <a:defRPr/>
            </a:lvl4pPr>
            <a:lvl5pPr lvl="4">
              <a:spcBef>
                <a:spcPts val="0"/>
              </a:spcBef>
              <a:spcAft>
                <a:spcPts val="0"/>
              </a:spcAft>
              <a:buSzPts val="1600"/>
              <a:buFont typeface="Figtree"/>
              <a:buNone/>
              <a:defRPr/>
            </a:lvl5pPr>
            <a:lvl6pPr lvl="5">
              <a:spcBef>
                <a:spcPts val="0"/>
              </a:spcBef>
              <a:spcAft>
                <a:spcPts val="0"/>
              </a:spcAft>
              <a:buSzPts val="1600"/>
              <a:buFont typeface="Figtree"/>
              <a:buNone/>
              <a:defRPr/>
            </a:lvl6pPr>
            <a:lvl7pPr lvl="6">
              <a:spcBef>
                <a:spcPts val="0"/>
              </a:spcBef>
              <a:spcAft>
                <a:spcPts val="0"/>
              </a:spcAft>
              <a:buSzPts val="1600"/>
              <a:buFont typeface="Figtree"/>
              <a:buNone/>
              <a:defRPr/>
            </a:lvl7pPr>
            <a:lvl8pPr lvl="7">
              <a:spcBef>
                <a:spcPts val="0"/>
              </a:spcBef>
              <a:spcAft>
                <a:spcPts val="0"/>
              </a:spcAft>
              <a:buSzPts val="1600"/>
              <a:buFont typeface="Figtree"/>
              <a:buNone/>
              <a:defRPr/>
            </a:lvl8pPr>
            <a:lvl9pPr lvl="8">
              <a:spcBef>
                <a:spcPts val="0"/>
              </a:spcBef>
              <a:spcAft>
                <a:spcPts val="0"/>
              </a:spcAft>
              <a:buSzPts val="1600"/>
              <a:buFont typeface="Figtree"/>
              <a:buNone/>
              <a:defRPr/>
            </a:lvl9pPr>
          </a:lstStyle>
          <a:p>
            <a:endParaRPr/>
          </a:p>
        </p:txBody>
      </p:sp>
      <p:sp>
        <p:nvSpPr>
          <p:cNvPr id="547" name="Google Shape;547;p56"/>
          <p:cNvSpPr txBox="1">
            <a:spLocks noGrp="1"/>
          </p:cNvSpPr>
          <p:nvPr>
            <p:ph type="title" idx="4"/>
          </p:nvPr>
        </p:nvSpPr>
        <p:spPr>
          <a:xfrm>
            <a:off x="304800" y="4572000"/>
            <a:ext cx="4576800" cy="374700"/>
          </a:xfrm>
          <a:prstGeom prst="rect">
            <a:avLst/>
          </a:prstGeom>
        </p:spPr>
        <p:txBody>
          <a:bodyPr spcFirstLastPara="1" wrap="square" lIns="0" tIns="0" rIns="0" bIns="0" anchor="t" anchorCtr="0">
            <a:noAutofit/>
          </a:bodyPr>
          <a:lstStyle>
            <a:lvl1pPr lvl="0">
              <a:lnSpc>
                <a:spcPct val="115000"/>
              </a:lnSpc>
              <a:spcBef>
                <a:spcPts val="0"/>
              </a:spcBef>
              <a:spcAft>
                <a:spcPts val="0"/>
              </a:spcAft>
              <a:buNone/>
              <a:defRPr sz="2700"/>
            </a:lvl1pPr>
            <a:lvl2pPr lvl="1">
              <a:spcBef>
                <a:spcPts val="0"/>
              </a:spcBef>
              <a:spcAft>
                <a:spcPts val="0"/>
              </a:spcAft>
              <a:buClr>
                <a:schemeClr val="dk1"/>
              </a:buClr>
              <a:buSzPts val="2700"/>
              <a:buFont typeface="Figtree"/>
              <a:buNone/>
              <a:defRPr sz="2700">
                <a:solidFill>
                  <a:schemeClr val="dk1"/>
                </a:solidFill>
                <a:latin typeface="Figtree"/>
                <a:ea typeface="Figtree"/>
                <a:cs typeface="Figtree"/>
                <a:sym typeface="Figtree"/>
              </a:defRPr>
            </a:lvl2pPr>
            <a:lvl3pPr lvl="2">
              <a:spcBef>
                <a:spcPts val="0"/>
              </a:spcBef>
              <a:spcAft>
                <a:spcPts val="0"/>
              </a:spcAft>
              <a:buClr>
                <a:schemeClr val="dk1"/>
              </a:buClr>
              <a:buSzPts val="2700"/>
              <a:buFont typeface="Figtree"/>
              <a:buNone/>
              <a:defRPr sz="2700">
                <a:solidFill>
                  <a:schemeClr val="dk1"/>
                </a:solidFill>
                <a:latin typeface="Figtree"/>
                <a:ea typeface="Figtree"/>
                <a:cs typeface="Figtree"/>
                <a:sym typeface="Figtree"/>
              </a:defRPr>
            </a:lvl3pPr>
            <a:lvl4pPr lvl="3">
              <a:spcBef>
                <a:spcPts val="0"/>
              </a:spcBef>
              <a:spcAft>
                <a:spcPts val="0"/>
              </a:spcAft>
              <a:buClr>
                <a:schemeClr val="dk1"/>
              </a:buClr>
              <a:buSzPts val="2700"/>
              <a:buFont typeface="Figtree"/>
              <a:buNone/>
              <a:defRPr sz="2700">
                <a:solidFill>
                  <a:schemeClr val="dk1"/>
                </a:solidFill>
                <a:latin typeface="Figtree"/>
                <a:ea typeface="Figtree"/>
                <a:cs typeface="Figtree"/>
                <a:sym typeface="Figtree"/>
              </a:defRPr>
            </a:lvl4pPr>
            <a:lvl5pPr lvl="4">
              <a:spcBef>
                <a:spcPts val="0"/>
              </a:spcBef>
              <a:spcAft>
                <a:spcPts val="0"/>
              </a:spcAft>
              <a:buClr>
                <a:schemeClr val="dk1"/>
              </a:buClr>
              <a:buSzPts val="2700"/>
              <a:buFont typeface="Figtree"/>
              <a:buNone/>
              <a:defRPr sz="2700">
                <a:solidFill>
                  <a:schemeClr val="dk1"/>
                </a:solidFill>
                <a:latin typeface="Figtree"/>
                <a:ea typeface="Figtree"/>
                <a:cs typeface="Figtree"/>
                <a:sym typeface="Figtree"/>
              </a:defRPr>
            </a:lvl5pPr>
            <a:lvl6pPr lvl="5">
              <a:spcBef>
                <a:spcPts val="0"/>
              </a:spcBef>
              <a:spcAft>
                <a:spcPts val="0"/>
              </a:spcAft>
              <a:buClr>
                <a:schemeClr val="dk1"/>
              </a:buClr>
              <a:buSzPts val="2700"/>
              <a:buFont typeface="Figtree"/>
              <a:buNone/>
              <a:defRPr sz="2700">
                <a:solidFill>
                  <a:schemeClr val="dk1"/>
                </a:solidFill>
                <a:latin typeface="Figtree"/>
                <a:ea typeface="Figtree"/>
                <a:cs typeface="Figtree"/>
                <a:sym typeface="Figtree"/>
              </a:defRPr>
            </a:lvl6pPr>
            <a:lvl7pPr lvl="6">
              <a:spcBef>
                <a:spcPts val="0"/>
              </a:spcBef>
              <a:spcAft>
                <a:spcPts val="0"/>
              </a:spcAft>
              <a:buClr>
                <a:schemeClr val="dk1"/>
              </a:buClr>
              <a:buSzPts val="2700"/>
              <a:buFont typeface="Figtree"/>
              <a:buNone/>
              <a:defRPr sz="2700">
                <a:solidFill>
                  <a:schemeClr val="dk1"/>
                </a:solidFill>
                <a:latin typeface="Figtree"/>
                <a:ea typeface="Figtree"/>
                <a:cs typeface="Figtree"/>
                <a:sym typeface="Figtree"/>
              </a:defRPr>
            </a:lvl7pPr>
            <a:lvl8pPr lvl="7">
              <a:spcBef>
                <a:spcPts val="0"/>
              </a:spcBef>
              <a:spcAft>
                <a:spcPts val="0"/>
              </a:spcAft>
              <a:buClr>
                <a:schemeClr val="dk1"/>
              </a:buClr>
              <a:buSzPts val="2700"/>
              <a:buFont typeface="Figtree"/>
              <a:buNone/>
              <a:defRPr sz="2700">
                <a:solidFill>
                  <a:schemeClr val="dk1"/>
                </a:solidFill>
                <a:latin typeface="Figtree"/>
                <a:ea typeface="Figtree"/>
                <a:cs typeface="Figtree"/>
                <a:sym typeface="Figtree"/>
              </a:defRPr>
            </a:lvl8pPr>
            <a:lvl9pPr lvl="8">
              <a:spcBef>
                <a:spcPts val="0"/>
              </a:spcBef>
              <a:spcAft>
                <a:spcPts val="0"/>
              </a:spcAft>
              <a:buClr>
                <a:schemeClr val="dk1"/>
              </a:buClr>
              <a:buSzPts val="2700"/>
              <a:buFont typeface="Figtree"/>
              <a:buNone/>
              <a:defRPr sz="2700">
                <a:solidFill>
                  <a:schemeClr val="dk1"/>
                </a:solidFill>
                <a:latin typeface="Figtree"/>
                <a:ea typeface="Figtree"/>
                <a:cs typeface="Figtree"/>
                <a:sym typeface="Figtree"/>
              </a:defRPr>
            </a:lvl9pPr>
          </a:lstStyle>
          <a:p>
            <a:endParaRPr/>
          </a:p>
        </p:txBody>
      </p:sp>
      <p:sp>
        <p:nvSpPr>
          <p:cNvPr id="548" name="Google Shape;548;p56"/>
          <p:cNvSpPr txBox="1">
            <a:spLocks noGrp="1"/>
          </p:cNvSpPr>
          <p:nvPr>
            <p:ph type="subTitle" idx="1"/>
          </p:nvPr>
        </p:nvSpPr>
        <p:spPr>
          <a:xfrm>
            <a:off x="4607600" y="1089733"/>
            <a:ext cx="6612300" cy="3050700"/>
          </a:xfrm>
          <a:prstGeom prst="rect">
            <a:avLst/>
          </a:prstGeom>
        </p:spPr>
        <p:txBody>
          <a:bodyPr spcFirstLastPara="1" wrap="square" lIns="0" tIns="0" rIns="0" bIns="0" anchor="t" anchorCtr="0">
            <a:spAutoFit/>
          </a:bodyPr>
          <a:lstStyle>
            <a:lvl1pPr lvl="0">
              <a:spcBef>
                <a:spcPts val="0"/>
              </a:spcBef>
              <a:spcAft>
                <a:spcPts val="0"/>
              </a:spcAft>
              <a:buNone/>
              <a:defRPr sz="3200"/>
            </a:lvl1pPr>
            <a:lvl2pPr lvl="1">
              <a:spcBef>
                <a:spcPts val="0"/>
              </a:spcBef>
              <a:spcAft>
                <a:spcPts val="0"/>
              </a:spcAft>
              <a:buNone/>
              <a:defRPr sz="3200"/>
            </a:lvl2pPr>
            <a:lvl3pPr lvl="2">
              <a:spcBef>
                <a:spcPts val="0"/>
              </a:spcBef>
              <a:spcAft>
                <a:spcPts val="0"/>
              </a:spcAft>
              <a:buNone/>
              <a:defRPr sz="3200"/>
            </a:lvl3pPr>
            <a:lvl4pPr lvl="3">
              <a:spcBef>
                <a:spcPts val="0"/>
              </a:spcBef>
              <a:spcAft>
                <a:spcPts val="0"/>
              </a:spcAft>
              <a:buNone/>
              <a:defRPr sz="3200"/>
            </a:lvl4pPr>
            <a:lvl5pPr lvl="4">
              <a:spcBef>
                <a:spcPts val="0"/>
              </a:spcBef>
              <a:spcAft>
                <a:spcPts val="0"/>
              </a:spcAft>
              <a:buNone/>
              <a:defRPr sz="3200"/>
            </a:lvl5pPr>
            <a:lvl6pPr lvl="5">
              <a:spcBef>
                <a:spcPts val="0"/>
              </a:spcBef>
              <a:spcAft>
                <a:spcPts val="0"/>
              </a:spcAft>
              <a:buNone/>
              <a:defRPr sz="3200"/>
            </a:lvl6pPr>
            <a:lvl7pPr lvl="6">
              <a:spcBef>
                <a:spcPts val="0"/>
              </a:spcBef>
              <a:spcAft>
                <a:spcPts val="0"/>
              </a:spcAft>
              <a:buNone/>
              <a:defRPr sz="3200"/>
            </a:lvl7pPr>
            <a:lvl8pPr lvl="7">
              <a:spcBef>
                <a:spcPts val="0"/>
              </a:spcBef>
              <a:spcAft>
                <a:spcPts val="0"/>
              </a:spcAft>
              <a:buNone/>
              <a:defRPr sz="3200"/>
            </a:lvl8pPr>
            <a:lvl9pPr lvl="8">
              <a:spcBef>
                <a:spcPts val="0"/>
              </a:spcBef>
              <a:spcAft>
                <a:spcPts val="0"/>
              </a:spcAft>
              <a:buNone/>
              <a:defRPr sz="3200"/>
            </a:lvl9pPr>
          </a:lstStyle>
          <a:p>
            <a:endParaRPr/>
          </a:p>
        </p:txBody>
      </p:sp>
      <p:sp>
        <p:nvSpPr>
          <p:cNvPr id="549" name="Google Shape;549;p56"/>
          <p:cNvSpPr txBox="1">
            <a:spLocks noGrp="1"/>
          </p:cNvSpPr>
          <p:nvPr>
            <p:ph type="subTitle" idx="5"/>
          </p:nvPr>
        </p:nvSpPr>
        <p:spPr>
          <a:xfrm>
            <a:off x="304800" y="4985467"/>
            <a:ext cx="3115200" cy="229500"/>
          </a:xfrm>
          <a:prstGeom prst="rect">
            <a:avLst/>
          </a:prstGeom>
        </p:spPr>
        <p:txBody>
          <a:bodyPr spcFirstLastPara="1" wrap="square" lIns="0" tIns="0" rIns="0" bIns="0" anchor="ctr" anchorCtr="0">
            <a:noAutofit/>
          </a:bodyPr>
          <a:lstStyle>
            <a:lvl1pPr lvl="0">
              <a:spcBef>
                <a:spcPts val="0"/>
              </a:spcBef>
              <a:spcAft>
                <a:spcPts val="0"/>
              </a:spcAft>
              <a:buNone/>
              <a:defRPr sz="1300"/>
            </a:lvl1pPr>
            <a:lvl2pPr lvl="1">
              <a:spcBef>
                <a:spcPts val="0"/>
              </a:spcBef>
              <a:spcAft>
                <a:spcPts val="0"/>
              </a:spcAft>
              <a:buNone/>
              <a:defRPr sz="1300"/>
            </a:lvl2pPr>
            <a:lvl3pPr lvl="2">
              <a:spcBef>
                <a:spcPts val="0"/>
              </a:spcBef>
              <a:spcAft>
                <a:spcPts val="0"/>
              </a:spcAft>
              <a:buNone/>
              <a:defRPr sz="1300"/>
            </a:lvl3pPr>
            <a:lvl4pPr lvl="3">
              <a:spcBef>
                <a:spcPts val="0"/>
              </a:spcBef>
              <a:spcAft>
                <a:spcPts val="0"/>
              </a:spcAft>
              <a:buNone/>
              <a:defRPr sz="1300"/>
            </a:lvl4pPr>
            <a:lvl5pPr lvl="4">
              <a:spcBef>
                <a:spcPts val="0"/>
              </a:spcBef>
              <a:spcAft>
                <a:spcPts val="0"/>
              </a:spcAft>
              <a:buNone/>
              <a:defRPr sz="1300"/>
            </a:lvl5pPr>
            <a:lvl6pPr lvl="5">
              <a:spcBef>
                <a:spcPts val="0"/>
              </a:spcBef>
              <a:spcAft>
                <a:spcPts val="0"/>
              </a:spcAft>
              <a:buNone/>
              <a:defRPr sz="1300"/>
            </a:lvl6pPr>
            <a:lvl7pPr lvl="6">
              <a:spcBef>
                <a:spcPts val="0"/>
              </a:spcBef>
              <a:spcAft>
                <a:spcPts val="0"/>
              </a:spcAft>
              <a:buNone/>
              <a:defRPr sz="1300"/>
            </a:lvl7pPr>
            <a:lvl8pPr lvl="7">
              <a:spcBef>
                <a:spcPts val="0"/>
              </a:spcBef>
              <a:spcAft>
                <a:spcPts val="0"/>
              </a:spcAft>
              <a:buNone/>
              <a:defRPr sz="1300"/>
            </a:lvl8pPr>
            <a:lvl9pPr lvl="8">
              <a:spcBef>
                <a:spcPts val="0"/>
              </a:spcBef>
              <a:spcAft>
                <a:spcPts val="0"/>
              </a:spcAft>
              <a:buNone/>
              <a:defRPr sz="1300"/>
            </a:lvl9pPr>
          </a:lstStyle>
          <a:p>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Quote - Alt 3">
  <p:cSld name="CUSTOM_8_1_1_1_1_1_1_1_1_1_1_1_1_1_1_1_1_1_1_1_1_1">
    <p:spTree>
      <p:nvGrpSpPr>
        <p:cNvPr id="1" name="Shape 550"/>
        <p:cNvGrpSpPr/>
        <p:nvPr/>
      </p:nvGrpSpPr>
      <p:grpSpPr>
        <a:xfrm>
          <a:off x="0" y="0"/>
          <a:ext cx="0" cy="0"/>
          <a:chOff x="0" y="0"/>
          <a:chExt cx="0" cy="0"/>
        </a:xfrm>
      </p:grpSpPr>
      <p:sp>
        <p:nvSpPr>
          <p:cNvPr id="551" name="Google Shape;551;p57"/>
          <p:cNvSpPr/>
          <p:nvPr/>
        </p:nvSpPr>
        <p:spPr>
          <a:xfrm>
            <a:off x="0" y="0"/>
            <a:ext cx="5034900" cy="5034900"/>
          </a:xfrm>
          <a:prstGeom prst="rect">
            <a:avLst/>
          </a:prstGeom>
          <a:gradFill>
            <a:gsLst>
              <a:gs pos="0">
                <a:schemeClr val="accent6"/>
              </a:gs>
              <a:gs pos="72000">
                <a:schemeClr val="lt1"/>
              </a:gs>
              <a:gs pos="100000">
                <a:schemeClr val="lt1"/>
              </a:gs>
            </a:gsLst>
            <a:path path="circle">
              <a:fillToRect r="100000" b="100000"/>
            </a:path>
            <a:tileRect l="-100000" t="-100000"/>
          </a:gradFill>
          <a:ln>
            <a:noFill/>
          </a:ln>
        </p:spPr>
        <p:txBody>
          <a:bodyPr spcFirstLastPara="1" wrap="square" lIns="121900" tIns="121900" rIns="121900" bIns="121900" anchor="ctr" anchorCtr="0">
            <a:noAutofit/>
          </a:bodyPr>
          <a:lstStyle/>
          <a:p>
            <a:pPr marL="0" lvl="0" indent="0" algn="ctr" rtl="0">
              <a:spcBef>
                <a:spcPts val="0"/>
              </a:spcBef>
              <a:spcAft>
                <a:spcPts val="0"/>
              </a:spcAft>
              <a:buNone/>
            </a:pPr>
            <a:endParaRPr sz="1900">
              <a:solidFill>
                <a:schemeClr val="dk2"/>
              </a:solidFill>
              <a:latin typeface="Figtree"/>
              <a:ea typeface="Figtree"/>
              <a:cs typeface="Figtree"/>
              <a:sym typeface="Figtree"/>
            </a:endParaRPr>
          </a:p>
        </p:txBody>
      </p:sp>
      <p:sp>
        <p:nvSpPr>
          <p:cNvPr id="552" name="Google Shape;552;p57"/>
          <p:cNvSpPr/>
          <p:nvPr/>
        </p:nvSpPr>
        <p:spPr>
          <a:xfrm rot="10800000">
            <a:off x="6160067" y="233"/>
            <a:ext cx="6026700" cy="6863700"/>
          </a:xfrm>
          <a:prstGeom prst="rect">
            <a:avLst/>
          </a:prstGeom>
          <a:gradFill>
            <a:gsLst>
              <a:gs pos="0">
                <a:schemeClr val="accent6"/>
              </a:gs>
              <a:gs pos="100000">
                <a:schemeClr val="lt2"/>
              </a:gs>
            </a:gsLst>
            <a:lin ang="5400700" scaled="0"/>
          </a:gradFill>
          <a:ln>
            <a:noFill/>
          </a:ln>
        </p:spPr>
        <p:txBody>
          <a:bodyPr spcFirstLastPara="1" wrap="square" lIns="121900" tIns="121900" rIns="121900" bIns="121900" anchor="ctr" anchorCtr="0">
            <a:noAutofit/>
          </a:bodyPr>
          <a:lstStyle/>
          <a:p>
            <a:pPr marL="0" lvl="0" indent="0" algn="ctr" rtl="0">
              <a:spcBef>
                <a:spcPts val="0"/>
              </a:spcBef>
              <a:spcAft>
                <a:spcPts val="0"/>
              </a:spcAft>
              <a:buNone/>
            </a:pPr>
            <a:endParaRPr sz="1900">
              <a:solidFill>
                <a:schemeClr val="dk2"/>
              </a:solidFill>
              <a:latin typeface="Figtree"/>
              <a:ea typeface="Figtree"/>
              <a:cs typeface="Figtree"/>
              <a:sym typeface="Figtree"/>
            </a:endParaRPr>
          </a:p>
        </p:txBody>
      </p:sp>
      <p:sp>
        <p:nvSpPr>
          <p:cNvPr id="553" name="Google Shape;553;p57"/>
          <p:cNvSpPr txBox="1">
            <a:spLocks noGrp="1"/>
          </p:cNvSpPr>
          <p:nvPr>
            <p:ph type="title"/>
          </p:nvPr>
        </p:nvSpPr>
        <p:spPr>
          <a:xfrm>
            <a:off x="306767" y="78167"/>
            <a:ext cx="3333900" cy="229500"/>
          </a:xfrm>
          <a:prstGeom prst="rect">
            <a:avLst/>
          </a:prstGeom>
        </p:spPr>
        <p:txBody>
          <a:bodyPr spcFirstLastPara="1" wrap="square" lIns="0" tIns="0" rIns="0" bIns="0" anchor="ctr" anchorCtr="0">
            <a:noAutofit/>
          </a:bodyPr>
          <a:lstStyle>
            <a:lvl1pPr lvl="0">
              <a:spcBef>
                <a:spcPts val="0"/>
              </a:spcBef>
              <a:spcAft>
                <a:spcPts val="0"/>
              </a:spcAft>
              <a:buNone/>
              <a:defRPr/>
            </a:lvl1pPr>
            <a:lvl2pPr lvl="1">
              <a:spcBef>
                <a:spcPts val="0"/>
              </a:spcBef>
              <a:spcAft>
                <a:spcPts val="0"/>
              </a:spcAft>
              <a:buSzPts val="1600"/>
              <a:buFont typeface="Figtree"/>
              <a:buNone/>
              <a:defRPr/>
            </a:lvl2pPr>
            <a:lvl3pPr lvl="2">
              <a:spcBef>
                <a:spcPts val="0"/>
              </a:spcBef>
              <a:spcAft>
                <a:spcPts val="0"/>
              </a:spcAft>
              <a:buSzPts val="1600"/>
              <a:buFont typeface="Figtree"/>
              <a:buNone/>
              <a:defRPr/>
            </a:lvl3pPr>
            <a:lvl4pPr lvl="3">
              <a:spcBef>
                <a:spcPts val="0"/>
              </a:spcBef>
              <a:spcAft>
                <a:spcPts val="0"/>
              </a:spcAft>
              <a:buSzPts val="1600"/>
              <a:buFont typeface="Figtree"/>
              <a:buNone/>
              <a:defRPr/>
            </a:lvl4pPr>
            <a:lvl5pPr lvl="4">
              <a:spcBef>
                <a:spcPts val="0"/>
              </a:spcBef>
              <a:spcAft>
                <a:spcPts val="0"/>
              </a:spcAft>
              <a:buSzPts val="1600"/>
              <a:buFont typeface="Figtree"/>
              <a:buNone/>
              <a:defRPr/>
            </a:lvl5pPr>
            <a:lvl6pPr lvl="5">
              <a:spcBef>
                <a:spcPts val="0"/>
              </a:spcBef>
              <a:spcAft>
                <a:spcPts val="0"/>
              </a:spcAft>
              <a:buSzPts val="1600"/>
              <a:buFont typeface="Figtree"/>
              <a:buNone/>
              <a:defRPr/>
            </a:lvl6pPr>
            <a:lvl7pPr lvl="6">
              <a:spcBef>
                <a:spcPts val="0"/>
              </a:spcBef>
              <a:spcAft>
                <a:spcPts val="0"/>
              </a:spcAft>
              <a:buSzPts val="1600"/>
              <a:buFont typeface="Figtree"/>
              <a:buNone/>
              <a:defRPr/>
            </a:lvl7pPr>
            <a:lvl8pPr lvl="7">
              <a:spcBef>
                <a:spcPts val="0"/>
              </a:spcBef>
              <a:spcAft>
                <a:spcPts val="0"/>
              </a:spcAft>
              <a:buSzPts val="1600"/>
              <a:buFont typeface="Figtree"/>
              <a:buNone/>
              <a:defRPr/>
            </a:lvl8pPr>
            <a:lvl9pPr lvl="8">
              <a:spcBef>
                <a:spcPts val="0"/>
              </a:spcBef>
              <a:spcAft>
                <a:spcPts val="0"/>
              </a:spcAft>
              <a:buSzPts val="1600"/>
              <a:buFont typeface="Figtree"/>
              <a:buNone/>
              <a:defRPr/>
            </a:lvl9pPr>
          </a:lstStyle>
          <a:p>
            <a:endParaRPr/>
          </a:p>
        </p:txBody>
      </p:sp>
      <p:sp>
        <p:nvSpPr>
          <p:cNvPr id="554" name="Google Shape;554;p57"/>
          <p:cNvSpPr txBox="1">
            <a:spLocks noGrp="1"/>
          </p:cNvSpPr>
          <p:nvPr>
            <p:ph type="title" idx="2"/>
          </p:nvPr>
        </p:nvSpPr>
        <p:spPr>
          <a:xfrm>
            <a:off x="8553167" y="78167"/>
            <a:ext cx="3333900" cy="229500"/>
          </a:xfrm>
          <a:prstGeom prst="rect">
            <a:avLst/>
          </a:prstGeom>
        </p:spPr>
        <p:txBody>
          <a:bodyPr spcFirstLastPara="1" wrap="square" lIns="0" tIns="0" rIns="0" bIns="0" anchor="ctr" anchorCtr="0">
            <a:noAutofit/>
          </a:bodyPr>
          <a:lstStyle>
            <a:lvl1pPr lvl="0">
              <a:spcBef>
                <a:spcPts val="0"/>
              </a:spcBef>
              <a:spcAft>
                <a:spcPts val="0"/>
              </a:spcAft>
              <a:buNone/>
              <a:defRPr/>
            </a:lvl1pPr>
            <a:lvl2pPr lvl="1">
              <a:spcBef>
                <a:spcPts val="0"/>
              </a:spcBef>
              <a:spcAft>
                <a:spcPts val="0"/>
              </a:spcAft>
              <a:buSzPts val="1600"/>
              <a:buFont typeface="Figtree"/>
              <a:buNone/>
              <a:defRPr/>
            </a:lvl2pPr>
            <a:lvl3pPr lvl="2">
              <a:spcBef>
                <a:spcPts val="0"/>
              </a:spcBef>
              <a:spcAft>
                <a:spcPts val="0"/>
              </a:spcAft>
              <a:buSzPts val="1600"/>
              <a:buFont typeface="Figtree"/>
              <a:buNone/>
              <a:defRPr/>
            </a:lvl3pPr>
            <a:lvl4pPr lvl="3">
              <a:spcBef>
                <a:spcPts val="0"/>
              </a:spcBef>
              <a:spcAft>
                <a:spcPts val="0"/>
              </a:spcAft>
              <a:buSzPts val="1600"/>
              <a:buFont typeface="Figtree"/>
              <a:buNone/>
              <a:defRPr/>
            </a:lvl4pPr>
            <a:lvl5pPr lvl="4">
              <a:spcBef>
                <a:spcPts val="0"/>
              </a:spcBef>
              <a:spcAft>
                <a:spcPts val="0"/>
              </a:spcAft>
              <a:buSzPts val="1600"/>
              <a:buFont typeface="Figtree"/>
              <a:buNone/>
              <a:defRPr/>
            </a:lvl5pPr>
            <a:lvl6pPr lvl="5">
              <a:spcBef>
                <a:spcPts val="0"/>
              </a:spcBef>
              <a:spcAft>
                <a:spcPts val="0"/>
              </a:spcAft>
              <a:buSzPts val="1600"/>
              <a:buFont typeface="Figtree"/>
              <a:buNone/>
              <a:defRPr/>
            </a:lvl6pPr>
            <a:lvl7pPr lvl="6">
              <a:spcBef>
                <a:spcPts val="0"/>
              </a:spcBef>
              <a:spcAft>
                <a:spcPts val="0"/>
              </a:spcAft>
              <a:buSzPts val="1600"/>
              <a:buFont typeface="Figtree"/>
              <a:buNone/>
              <a:defRPr/>
            </a:lvl7pPr>
            <a:lvl8pPr lvl="7">
              <a:spcBef>
                <a:spcPts val="0"/>
              </a:spcBef>
              <a:spcAft>
                <a:spcPts val="0"/>
              </a:spcAft>
              <a:buSzPts val="1600"/>
              <a:buFont typeface="Figtree"/>
              <a:buNone/>
              <a:defRPr/>
            </a:lvl8pPr>
            <a:lvl9pPr lvl="8">
              <a:spcBef>
                <a:spcPts val="0"/>
              </a:spcBef>
              <a:spcAft>
                <a:spcPts val="0"/>
              </a:spcAft>
              <a:buSzPts val="1600"/>
              <a:buFont typeface="Figtree"/>
              <a:buNone/>
              <a:defRPr/>
            </a:lvl9pPr>
          </a:lstStyle>
          <a:p>
            <a:endParaRPr/>
          </a:p>
        </p:txBody>
      </p:sp>
      <p:sp>
        <p:nvSpPr>
          <p:cNvPr id="555" name="Google Shape;555;p57"/>
          <p:cNvSpPr txBox="1">
            <a:spLocks noGrp="1"/>
          </p:cNvSpPr>
          <p:nvPr>
            <p:ph type="title" idx="3"/>
          </p:nvPr>
        </p:nvSpPr>
        <p:spPr>
          <a:xfrm>
            <a:off x="304800" y="609600"/>
            <a:ext cx="4576800" cy="619500"/>
          </a:xfrm>
          <a:prstGeom prst="rect">
            <a:avLst/>
          </a:prstGeom>
        </p:spPr>
        <p:txBody>
          <a:bodyPr spcFirstLastPara="1" wrap="square" lIns="0" tIns="0" rIns="0" bIns="0" anchor="t" anchorCtr="0">
            <a:noAutofit/>
          </a:bodyPr>
          <a:lstStyle>
            <a:lvl1pPr lvl="0">
              <a:lnSpc>
                <a:spcPct val="115000"/>
              </a:lnSpc>
              <a:spcBef>
                <a:spcPts val="0"/>
              </a:spcBef>
              <a:spcAft>
                <a:spcPts val="0"/>
              </a:spcAft>
              <a:buNone/>
              <a:defRPr sz="2700"/>
            </a:lvl1pPr>
            <a:lvl2pPr lvl="1">
              <a:spcBef>
                <a:spcPts val="0"/>
              </a:spcBef>
              <a:spcAft>
                <a:spcPts val="0"/>
              </a:spcAft>
              <a:buClr>
                <a:schemeClr val="dk1"/>
              </a:buClr>
              <a:buSzPts val="2700"/>
              <a:buFont typeface="Figtree"/>
              <a:buNone/>
              <a:defRPr sz="2700">
                <a:solidFill>
                  <a:schemeClr val="dk1"/>
                </a:solidFill>
                <a:latin typeface="Figtree"/>
                <a:ea typeface="Figtree"/>
                <a:cs typeface="Figtree"/>
                <a:sym typeface="Figtree"/>
              </a:defRPr>
            </a:lvl2pPr>
            <a:lvl3pPr lvl="2">
              <a:spcBef>
                <a:spcPts val="0"/>
              </a:spcBef>
              <a:spcAft>
                <a:spcPts val="0"/>
              </a:spcAft>
              <a:buClr>
                <a:schemeClr val="dk1"/>
              </a:buClr>
              <a:buSzPts val="2700"/>
              <a:buFont typeface="Figtree"/>
              <a:buNone/>
              <a:defRPr sz="2700">
                <a:solidFill>
                  <a:schemeClr val="dk1"/>
                </a:solidFill>
                <a:latin typeface="Figtree"/>
                <a:ea typeface="Figtree"/>
                <a:cs typeface="Figtree"/>
                <a:sym typeface="Figtree"/>
              </a:defRPr>
            </a:lvl3pPr>
            <a:lvl4pPr lvl="3">
              <a:spcBef>
                <a:spcPts val="0"/>
              </a:spcBef>
              <a:spcAft>
                <a:spcPts val="0"/>
              </a:spcAft>
              <a:buClr>
                <a:schemeClr val="dk1"/>
              </a:buClr>
              <a:buSzPts val="2700"/>
              <a:buFont typeface="Figtree"/>
              <a:buNone/>
              <a:defRPr sz="2700">
                <a:solidFill>
                  <a:schemeClr val="dk1"/>
                </a:solidFill>
                <a:latin typeface="Figtree"/>
                <a:ea typeface="Figtree"/>
                <a:cs typeface="Figtree"/>
                <a:sym typeface="Figtree"/>
              </a:defRPr>
            </a:lvl4pPr>
            <a:lvl5pPr lvl="4">
              <a:spcBef>
                <a:spcPts val="0"/>
              </a:spcBef>
              <a:spcAft>
                <a:spcPts val="0"/>
              </a:spcAft>
              <a:buClr>
                <a:schemeClr val="dk1"/>
              </a:buClr>
              <a:buSzPts val="2700"/>
              <a:buFont typeface="Figtree"/>
              <a:buNone/>
              <a:defRPr sz="2700">
                <a:solidFill>
                  <a:schemeClr val="dk1"/>
                </a:solidFill>
                <a:latin typeface="Figtree"/>
                <a:ea typeface="Figtree"/>
                <a:cs typeface="Figtree"/>
                <a:sym typeface="Figtree"/>
              </a:defRPr>
            </a:lvl5pPr>
            <a:lvl6pPr lvl="5">
              <a:spcBef>
                <a:spcPts val="0"/>
              </a:spcBef>
              <a:spcAft>
                <a:spcPts val="0"/>
              </a:spcAft>
              <a:buClr>
                <a:schemeClr val="dk1"/>
              </a:buClr>
              <a:buSzPts val="2700"/>
              <a:buFont typeface="Figtree"/>
              <a:buNone/>
              <a:defRPr sz="2700">
                <a:solidFill>
                  <a:schemeClr val="dk1"/>
                </a:solidFill>
                <a:latin typeface="Figtree"/>
                <a:ea typeface="Figtree"/>
                <a:cs typeface="Figtree"/>
                <a:sym typeface="Figtree"/>
              </a:defRPr>
            </a:lvl6pPr>
            <a:lvl7pPr lvl="6">
              <a:spcBef>
                <a:spcPts val="0"/>
              </a:spcBef>
              <a:spcAft>
                <a:spcPts val="0"/>
              </a:spcAft>
              <a:buClr>
                <a:schemeClr val="dk1"/>
              </a:buClr>
              <a:buSzPts val="2700"/>
              <a:buFont typeface="Figtree"/>
              <a:buNone/>
              <a:defRPr sz="2700">
                <a:solidFill>
                  <a:schemeClr val="dk1"/>
                </a:solidFill>
                <a:latin typeface="Figtree"/>
                <a:ea typeface="Figtree"/>
                <a:cs typeface="Figtree"/>
                <a:sym typeface="Figtree"/>
              </a:defRPr>
            </a:lvl7pPr>
            <a:lvl8pPr lvl="7">
              <a:spcBef>
                <a:spcPts val="0"/>
              </a:spcBef>
              <a:spcAft>
                <a:spcPts val="0"/>
              </a:spcAft>
              <a:buClr>
                <a:schemeClr val="dk1"/>
              </a:buClr>
              <a:buSzPts val="2700"/>
              <a:buFont typeface="Figtree"/>
              <a:buNone/>
              <a:defRPr sz="2700">
                <a:solidFill>
                  <a:schemeClr val="dk1"/>
                </a:solidFill>
                <a:latin typeface="Figtree"/>
                <a:ea typeface="Figtree"/>
                <a:cs typeface="Figtree"/>
                <a:sym typeface="Figtree"/>
              </a:defRPr>
            </a:lvl8pPr>
            <a:lvl9pPr lvl="8">
              <a:spcBef>
                <a:spcPts val="0"/>
              </a:spcBef>
              <a:spcAft>
                <a:spcPts val="0"/>
              </a:spcAft>
              <a:buClr>
                <a:schemeClr val="dk1"/>
              </a:buClr>
              <a:buSzPts val="2700"/>
              <a:buFont typeface="Figtree"/>
              <a:buNone/>
              <a:defRPr sz="2700">
                <a:solidFill>
                  <a:schemeClr val="dk1"/>
                </a:solidFill>
                <a:latin typeface="Figtree"/>
                <a:ea typeface="Figtree"/>
                <a:cs typeface="Figtree"/>
                <a:sym typeface="Figtree"/>
              </a:defRPr>
            </a:lvl9pPr>
          </a:lstStyle>
          <a:p>
            <a:endParaRPr/>
          </a:p>
        </p:txBody>
      </p:sp>
      <p:sp>
        <p:nvSpPr>
          <p:cNvPr id="556" name="Google Shape;556;p57"/>
          <p:cNvSpPr txBox="1">
            <a:spLocks noGrp="1"/>
          </p:cNvSpPr>
          <p:nvPr>
            <p:ph type="subTitle" idx="1"/>
          </p:nvPr>
        </p:nvSpPr>
        <p:spPr>
          <a:xfrm>
            <a:off x="306767" y="1176000"/>
            <a:ext cx="4955700" cy="1496100"/>
          </a:xfrm>
          <a:prstGeom prst="rect">
            <a:avLst/>
          </a:prstGeom>
        </p:spPr>
        <p:txBody>
          <a:bodyPr spcFirstLastPara="1" wrap="square" lIns="0" tIns="0" rIns="0" bIns="0" anchor="t" anchorCtr="0">
            <a:spAutoFit/>
          </a:bodyPr>
          <a:lstStyle>
            <a:lvl1pPr lvl="0">
              <a:spcBef>
                <a:spcPts val="0"/>
              </a:spcBef>
              <a:spcAft>
                <a:spcPts val="0"/>
              </a:spcAft>
              <a:buNone/>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sp>
        <p:nvSpPr>
          <p:cNvPr id="557" name="Google Shape;557;p57"/>
          <p:cNvSpPr txBox="1">
            <a:spLocks noGrp="1"/>
          </p:cNvSpPr>
          <p:nvPr>
            <p:ph type="body" idx="4"/>
          </p:nvPr>
        </p:nvSpPr>
        <p:spPr>
          <a:xfrm>
            <a:off x="306767" y="4656667"/>
            <a:ext cx="4616700" cy="951900"/>
          </a:xfrm>
          <a:prstGeom prst="rect">
            <a:avLst/>
          </a:prstGeom>
        </p:spPr>
        <p:txBody>
          <a:bodyPr spcFirstLastPara="1" wrap="square" lIns="0" tIns="0" rIns="0" bIns="0" anchor="b" anchorCtr="0">
            <a:noAutofit/>
          </a:bodyPr>
          <a:lstStyle>
            <a:lvl1pPr marL="457200" lvl="0" indent="-311150">
              <a:spcBef>
                <a:spcPts val="0"/>
              </a:spcBef>
              <a:spcAft>
                <a:spcPts val="0"/>
              </a:spcAft>
              <a:buClr>
                <a:schemeClr val="dk1"/>
              </a:buClr>
              <a:buSzPts val="1300"/>
              <a:buFont typeface="Jost"/>
              <a:buChar char="●"/>
              <a:defRPr sz="1300"/>
            </a:lvl1pPr>
            <a:lvl2pPr marL="914400" lvl="1" indent="-311150">
              <a:spcBef>
                <a:spcPts val="0"/>
              </a:spcBef>
              <a:spcAft>
                <a:spcPts val="0"/>
              </a:spcAft>
              <a:buClr>
                <a:schemeClr val="dk1"/>
              </a:buClr>
              <a:buSzPts val="1300"/>
              <a:buFont typeface="Jost"/>
              <a:buChar char="○"/>
              <a:defRPr sz="1300"/>
            </a:lvl2pPr>
            <a:lvl3pPr marL="1371600" lvl="2" indent="-311150">
              <a:spcBef>
                <a:spcPts val="0"/>
              </a:spcBef>
              <a:spcAft>
                <a:spcPts val="0"/>
              </a:spcAft>
              <a:buClr>
                <a:schemeClr val="dk1"/>
              </a:buClr>
              <a:buSzPts val="1300"/>
              <a:buFont typeface="Jost"/>
              <a:buChar char="■"/>
              <a:defRPr sz="1300"/>
            </a:lvl3pPr>
            <a:lvl4pPr marL="1828800" lvl="3" indent="-311150">
              <a:spcBef>
                <a:spcPts val="0"/>
              </a:spcBef>
              <a:spcAft>
                <a:spcPts val="0"/>
              </a:spcAft>
              <a:buClr>
                <a:schemeClr val="dk1"/>
              </a:buClr>
              <a:buSzPts val="1300"/>
              <a:buFont typeface="Jost"/>
              <a:buChar char="●"/>
              <a:defRPr sz="1300"/>
            </a:lvl4pPr>
            <a:lvl5pPr marL="2286000" lvl="4" indent="-311150">
              <a:spcBef>
                <a:spcPts val="0"/>
              </a:spcBef>
              <a:spcAft>
                <a:spcPts val="0"/>
              </a:spcAft>
              <a:buClr>
                <a:schemeClr val="dk1"/>
              </a:buClr>
              <a:buSzPts val="1300"/>
              <a:buFont typeface="Jost"/>
              <a:buChar char="○"/>
              <a:defRPr sz="1300"/>
            </a:lvl5pPr>
            <a:lvl6pPr marL="2743200" lvl="5" indent="-311150">
              <a:spcBef>
                <a:spcPts val="0"/>
              </a:spcBef>
              <a:spcAft>
                <a:spcPts val="0"/>
              </a:spcAft>
              <a:buClr>
                <a:schemeClr val="dk1"/>
              </a:buClr>
              <a:buSzPts val="1300"/>
              <a:buFont typeface="Jost"/>
              <a:buChar char="■"/>
              <a:defRPr sz="1300"/>
            </a:lvl6pPr>
            <a:lvl7pPr marL="3200400" lvl="6" indent="-311150">
              <a:spcBef>
                <a:spcPts val="0"/>
              </a:spcBef>
              <a:spcAft>
                <a:spcPts val="0"/>
              </a:spcAft>
              <a:buClr>
                <a:schemeClr val="dk1"/>
              </a:buClr>
              <a:buSzPts val="1300"/>
              <a:buFont typeface="Jost"/>
              <a:buChar char="●"/>
              <a:defRPr sz="1300"/>
            </a:lvl7pPr>
            <a:lvl8pPr marL="3657600" lvl="7" indent="-311150">
              <a:spcBef>
                <a:spcPts val="0"/>
              </a:spcBef>
              <a:spcAft>
                <a:spcPts val="0"/>
              </a:spcAft>
              <a:buClr>
                <a:schemeClr val="dk1"/>
              </a:buClr>
              <a:buSzPts val="1300"/>
              <a:buFont typeface="Jost"/>
              <a:buChar char="○"/>
              <a:defRPr sz="1300"/>
            </a:lvl8pPr>
            <a:lvl9pPr marL="4114800" lvl="8" indent="-311150">
              <a:spcBef>
                <a:spcPts val="0"/>
              </a:spcBef>
              <a:spcAft>
                <a:spcPts val="0"/>
              </a:spcAft>
              <a:buClr>
                <a:schemeClr val="dk1"/>
              </a:buClr>
              <a:buSzPts val="1300"/>
              <a:buFont typeface="Jost"/>
              <a:buChar char="■"/>
              <a:defRPr sz="1300"/>
            </a:lvl9pPr>
          </a:lstStyle>
          <a:p>
            <a:endParaRPr/>
          </a:p>
        </p:txBody>
      </p:sp>
      <p:sp>
        <p:nvSpPr>
          <p:cNvPr id="558" name="Google Shape;558;p57"/>
          <p:cNvSpPr>
            <a:spLocks noGrp="1"/>
          </p:cNvSpPr>
          <p:nvPr>
            <p:ph type="pic" idx="5"/>
          </p:nvPr>
        </p:nvSpPr>
        <p:spPr>
          <a:xfrm>
            <a:off x="7360533" y="1229167"/>
            <a:ext cx="3633300" cy="4390800"/>
          </a:xfrm>
          <a:prstGeom prst="rect">
            <a:avLst/>
          </a:prstGeom>
          <a:noFill/>
          <a:ln>
            <a:noFill/>
          </a:ln>
        </p:spPr>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Statement - Alt 2">
  <p:cSld name="CUSTOM_8_1_1_1_1_1_1_1_1_1_1_1_1_1_1_1_1_1_1_1_1_1_1">
    <p:spTree>
      <p:nvGrpSpPr>
        <p:cNvPr id="1" name="Shape 559"/>
        <p:cNvGrpSpPr/>
        <p:nvPr/>
      </p:nvGrpSpPr>
      <p:grpSpPr>
        <a:xfrm>
          <a:off x="0" y="0"/>
          <a:ext cx="0" cy="0"/>
          <a:chOff x="0" y="0"/>
          <a:chExt cx="0" cy="0"/>
        </a:xfrm>
      </p:grpSpPr>
      <p:sp>
        <p:nvSpPr>
          <p:cNvPr id="560" name="Google Shape;560;p58"/>
          <p:cNvSpPr/>
          <p:nvPr/>
        </p:nvSpPr>
        <p:spPr>
          <a:xfrm rot="8100000">
            <a:off x="1784839" y="2540804"/>
            <a:ext cx="8618925" cy="8618925"/>
          </a:xfrm>
          <a:prstGeom prst="rtTriangle">
            <a:avLst/>
          </a:prstGeom>
          <a:gradFill>
            <a:gsLst>
              <a:gs pos="0">
                <a:schemeClr val="lt2"/>
              </a:gs>
              <a:gs pos="72000">
                <a:schemeClr val="lt1"/>
              </a:gs>
              <a:gs pos="100000">
                <a:schemeClr val="lt1"/>
              </a:gs>
            </a:gsLst>
            <a:path path="circle">
              <a:fillToRect l="50000" t="50000" r="50000" b="50000"/>
            </a:path>
            <a:tileRect/>
          </a:gradFill>
          <a:ln>
            <a:noFill/>
          </a:ln>
        </p:spPr>
        <p:txBody>
          <a:bodyPr spcFirstLastPara="1" wrap="square" lIns="121900" tIns="121900" rIns="121900" bIns="121900" anchor="ctr" anchorCtr="0">
            <a:noAutofit/>
          </a:bodyPr>
          <a:lstStyle/>
          <a:p>
            <a:pPr marL="0" lvl="0" indent="0" algn="ctr" rtl="0">
              <a:spcBef>
                <a:spcPts val="0"/>
              </a:spcBef>
              <a:spcAft>
                <a:spcPts val="0"/>
              </a:spcAft>
              <a:buNone/>
            </a:pPr>
            <a:endParaRPr sz="1900">
              <a:solidFill>
                <a:schemeClr val="dk2"/>
              </a:solidFill>
              <a:latin typeface="Jost"/>
              <a:ea typeface="Jost"/>
              <a:cs typeface="Jost"/>
              <a:sym typeface="Jost"/>
            </a:endParaRPr>
          </a:p>
        </p:txBody>
      </p:sp>
      <p:sp>
        <p:nvSpPr>
          <p:cNvPr id="561" name="Google Shape;561;p58"/>
          <p:cNvSpPr/>
          <p:nvPr/>
        </p:nvSpPr>
        <p:spPr>
          <a:xfrm rot="-2700000">
            <a:off x="4146067" y="-1946499"/>
            <a:ext cx="3896865" cy="3896865"/>
          </a:xfrm>
          <a:prstGeom prst="rtTriangle">
            <a:avLst/>
          </a:prstGeom>
          <a:gradFill>
            <a:gsLst>
              <a:gs pos="0">
                <a:schemeClr val="accent5"/>
              </a:gs>
              <a:gs pos="72000">
                <a:schemeClr val="lt1"/>
              </a:gs>
              <a:gs pos="100000">
                <a:schemeClr val="lt1"/>
              </a:gs>
            </a:gsLst>
            <a:path path="circle">
              <a:fillToRect l="50000" t="50000" r="50000" b="50000"/>
            </a:path>
            <a:tileRect/>
          </a:gradFill>
          <a:ln>
            <a:noFill/>
          </a:ln>
        </p:spPr>
        <p:txBody>
          <a:bodyPr spcFirstLastPara="1" wrap="square" lIns="121900" tIns="121900" rIns="121900" bIns="121900" anchor="ctr" anchorCtr="0">
            <a:noAutofit/>
          </a:bodyPr>
          <a:lstStyle/>
          <a:p>
            <a:pPr marL="0" lvl="0" indent="0" algn="ctr" rtl="0">
              <a:spcBef>
                <a:spcPts val="0"/>
              </a:spcBef>
              <a:spcAft>
                <a:spcPts val="0"/>
              </a:spcAft>
              <a:buNone/>
            </a:pPr>
            <a:endParaRPr sz="1900">
              <a:solidFill>
                <a:schemeClr val="dk2"/>
              </a:solidFill>
              <a:latin typeface="Jost"/>
              <a:ea typeface="Jost"/>
              <a:cs typeface="Jost"/>
              <a:sym typeface="Jost"/>
            </a:endParaRPr>
          </a:p>
        </p:txBody>
      </p:sp>
      <p:sp>
        <p:nvSpPr>
          <p:cNvPr id="562" name="Google Shape;562;p58"/>
          <p:cNvSpPr txBox="1">
            <a:spLocks noGrp="1"/>
          </p:cNvSpPr>
          <p:nvPr>
            <p:ph type="title"/>
          </p:nvPr>
        </p:nvSpPr>
        <p:spPr>
          <a:xfrm>
            <a:off x="306767" y="78167"/>
            <a:ext cx="3333900" cy="229500"/>
          </a:xfrm>
          <a:prstGeom prst="rect">
            <a:avLst/>
          </a:prstGeom>
        </p:spPr>
        <p:txBody>
          <a:bodyPr spcFirstLastPara="1" wrap="square" lIns="0" tIns="0" rIns="0" bIns="0" anchor="ctr" anchorCtr="0">
            <a:noAutofit/>
          </a:bodyPr>
          <a:lstStyle>
            <a:lvl1pPr lvl="0">
              <a:spcBef>
                <a:spcPts val="0"/>
              </a:spcBef>
              <a:spcAft>
                <a:spcPts val="0"/>
              </a:spcAft>
              <a:buNone/>
              <a:defRPr/>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a:endParaRPr/>
          </a:p>
        </p:txBody>
      </p:sp>
      <p:sp>
        <p:nvSpPr>
          <p:cNvPr id="563" name="Google Shape;563;p58"/>
          <p:cNvSpPr txBox="1">
            <a:spLocks noGrp="1"/>
          </p:cNvSpPr>
          <p:nvPr>
            <p:ph type="title" idx="2"/>
          </p:nvPr>
        </p:nvSpPr>
        <p:spPr>
          <a:xfrm>
            <a:off x="8553167" y="78167"/>
            <a:ext cx="3333900" cy="229500"/>
          </a:xfrm>
          <a:prstGeom prst="rect">
            <a:avLst/>
          </a:prstGeom>
        </p:spPr>
        <p:txBody>
          <a:bodyPr spcFirstLastPara="1" wrap="square" lIns="0" tIns="0" rIns="0" bIns="0" anchor="ctr" anchorCtr="0">
            <a:noAutofit/>
          </a:bodyPr>
          <a:lstStyle>
            <a:lvl1pPr lvl="0">
              <a:spcBef>
                <a:spcPts val="0"/>
              </a:spcBef>
              <a:spcAft>
                <a:spcPts val="0"/>
              </a:spcAft>
              <a:buNone/>
              <a:defRPr/>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a:endParaRPr/>
          </a:p>
        </p:txBody>
      </p:sp>
      <p:sp>
        <p:nvSpPr>
          <p:cNvPr id="564" name="Google Shape;564;p58"/>
          <p:cNvSpPr txBox="1">
            <a:spLocks noGrp="1"/>
          </p:cNvSpPr>
          <p:nvPr>
            <p:ph type="subTitle" idx="1"/>
          </p:nvPr>
        </p:nvSpPr>
        <p:spPr>
          <a:xfrm>
            <a:off x="306767" y="2064063"/>
            <a:ext cx="6205200" cy="405300"/>
          </a:xfrm>
          <a:prstGeom prst="rect">
            <a:avLst/>
          </a:prstGeom>
        </p:spPr>
        <p:txBody>
          <a:bodyPr spcFirstLastPara="1" wrap="square" lIns="0" tIns="0" rIns="0" bIns="0" anchor="ctr" anchorCtr="0">
            <a:noAutofit/>
          </a:bodyPr>
          <a:lstStyle>
            <a:lvl1pPr lvl="0">
              <a:spcBef>
                <a:spcPts val="0"/>
              </a:spcBef>
              <a:spcAft>
                <a:spcPts val="0"/>
              </a:spcAft>
              <a:buNone/>
              <a:defRPr>
                <a:latin typeface="Jost"/>
                <a:ea typeface="Jost"/>
                <a:cs typeface="Jost"/>
                <a:sym typeface="Jost"/>
              </a:defRPr>
            </a:lvl1pPr>
            <a:lvl2pPr lvl="1">
              <a:spcBef>
                <a:spcPts val="0"/>
              </a:spcBef>
              <a:spcAft>
                <a:spcPts val="0"/>
              </a:spcAft>
              <a:buNone/>
              <a:defRPr>
                <a:latin typeface="Jost"/>
                <a:ea typeface="Jost"/>
                <a:cs typeface="Jost"/>
                <a:sym typeface="Jost"/>
              </a:defRPr>
            </a:lvl2pPr>
            <a:lvl3pPr lvl="2">
              <a:spcBef>
                <a:spcPts val="0"/>
              </a:spcBef>
              <a:spcAft>
                <a:spcPts val="0"/>
              </a:spcAft>
              <a:buNone/>
              <a:defRPr>
                <a:latin typeface="Jost"/>
                <a:ea typeface="Jost"/>
                <a:cs typeface="Jost"/>
                <a:sym typeface="Jost"/>
              </a:defRPr>
            </a:lvl3pPr>
            <a:lvl4pPr lvl="3">
              <a:spcBef>
                <a:spcPts val="0"/>
              </a:spcBef>
              <a:spcAft>
                <a:spcPts val="0"/>
              </a:spcAft>
              <a:buNone/>
              <a:defRPr>
                <a:latin typeface="Jost"/>
                <a:ea typeface="Jost"/>
                <a:cs typeface="Jost"/>
                <a:sym typeface="Jost"/>
              </a:defRPr>
            </a:lvl4pPr>
            <a:lvl5pPr lvl="4">
              <a:spcBef>
                <a:spcPts val="0"/>
              </a:spcBef>
              <a:spcAft>
                <a:spcPts val="0"/>
              </a:spcAft>
              <a:buNone/>
              <a:defRPr>
                <a:latin typeface="Jost"/>
                <a:ea typeface="Jost"/>
                <a:cs typeface="Jost"/>
                <a:sym typeface="Jost"/>
              </a:defRPr>
            </a:lvl5pPr>
            <a:lvl6pPr lvl="5">
              <a:spcBef>
                <a:spcPts val="0"/>
              </a:spcBef>
              <a:spcAft>
                <a:spcPts val="0"/>
              </a:spcAft>
              <a:buNone/>
              <a:defRPr>
                <a:latin typeface="Jost"/>
                <a:ea typeface="Jost"/>
                <a:cs typeface="Jost"/>
                <a:sym typeface="Jost"/>
              </a:defRPr>
            </a:lvl6pPr>
            <a:lvl7pPr lvl="6">
              <a:spcBef>
                <a:spcPts val="0"/>
              </a:spcBef>
              <a:spcAft>
                <a:spcPts val="0"/>
              </a:spcAft>
              <a:buNone/>
              <a:defRPr>
                <a:latin typeface="Jost"/>
                <a:ea typeface="Jost"/>
                <a:cs typeface="Jost"/>
                <a:sym typeface="Jost"/>
              </a:defRPr>
            </a:lvl7pPr>
            <a:lvl8pPr lvl="7">
              <a:spcBef>
                <a:spcPts val="0"/>
              </a:spcBef>
              <a:spcAft>
                <a:spcPts val="0"/>
              </a:spcAft>
              <a:buNone/>
              <a:defRPr>
                <a:latin typeface="Jost"/>
                <a:ea typeface="Jost"/>
                <a:cs typeface="Jost"/>
                <a:sym typeface="Jost"/>
              </a:defRPr>
            </a:lvl8pPr>
            <a:lvl9pPr lvl="8">
              <a:spcBef>
                <a:spcPts val="0"/>
              </a:spcBef>
              <a:spcAft>
                <a:spcPts val="0"/>
              </a:spcAft>
              <a:buNone/>
              <a:defRPr>
                <a:latin typeface="Jost"/>
                <a:ea typeface="Jost"/>
                <a:cs typeface="Jost"/>
                <a:sym typeface="Jost"/>
              </a:defRPr>
            </a:lvl9pPr>
          </a:lstStyle>
          <a:p>
            <a:endParaRPr/>
          </a:p>
        </p:txBody>
      </p:sp>
      <p:sp>
        <p:nvSpPr>
          <p:cNvPr id="565" name="Google Shape;565;p58"/>
          <p:cNvSpPr txBox="1">
            <a:spLocks noGrp="1"/>
          </p:cNvSpPr>
          <p:nvPr>
            <p:ph type="title" idx="3"/>
          </p:nvPr>
        </p:nvSpPr>
        <p:spPr>
          <a:xfrm>
            <a:off x="304800" y="2613363"/>
            <a:ext cx="9632700" cy="1686900"/>
          </a:xfrm>
          <a:prstGeom prst="rect">
            <a:avLst/>
          </a:prstGeom>
        </p:spPr>
        <p:txBody>
          <a:bodyPr spcFirstLastPara="1" wrap="square" lIns="0" tIns="0" rIns="0" bIns="0" anchor="t" anchorCtr="0">
            <a:noAutofit/>
          </a:bodyPr>
          <a:lstStyle>
            <a:lvl1pPr lvl="0">
              <a:lnSpc>
                <a:spcPct val="90000"/>
              </a:lnSpc>
              <a:spcBef>
                <a:spcPts val="0"/>
              </a:spcBef>
              <a:spcAft>
                <a:spcPts val="0"/>
              </a:spcAft>
              <a:buNone/>
              <a:defRPr sz="6000"/>
            </a:lvl1pPr>
            <a:lvl2pPr lvl="1">
              <a:lnSpc>
                <a:spcPct val="90000"/>
              </a:lnSpc>
              <a:spcBef>
                <a:spcPts val="0"/>
              </a:spcBef>
              <a:spcAft>
                <a:spcPts val="0"/>
              </a:spcAft>
              <a:buClr>
                <a:schemeClr val="dk1"/>
              </a:buClr>
              <a:buSzPts val="6000"/>
              <a:buFont typeface="Figtree"/>
              <a:buNone/>
              <a:defRPr sz="6000">
                <a:solidFill>
                  <a:schemeClr val="dk1"/>
                </a:solidFill>
                <a:latin typeface="Figtree"/>
                <a:ea typeface="Figtree"/>
                <a:cs typeface="Figtree"/>
                <a:sym typeface="Figtree"/>
              </a:defRPr>
            </a:lvl2pPr>
            <a:lvl3pPr lvl="2">
              <a:lnSpc>
                <a:spcPct val="90000"/>
              </a:lnSpc>
              <a:spcBef>
                <a:spcPts val="0"/>
              </a:spcBef>
              <a:spcAft>
                <a:spcPts val="0"/>
              </a:spcAft>
              <a:buClr>
                <a:schemeClr val="dk1"/>
              </a:buClr>
              <a:buSzPts val="6000"/>
              <a:buFont typeface="Figtree"/>
              <a:buNone/>
              <a:defRPr sz="6000">
                <a:solidFill>
                  <a:schemeClr val="dk1"/>
                </a:solidFill>
                <a:latin typeface="Figtree"/>
                <a:ea typeface="Figtree"/>
                <a:cs typeface="Figtree"/>
                <a:sym typeface="Figtree"/>
              </a:defRPr>
            </a:lvl3pPr>
            <a:lvl4pPr lvl="3">
              <a:lnSpc>
                <a:spcPct val="90000"/>
              </a:lnSpc>
              <a:spcBef>
                <a:spcPts val="0"/>
              </a:spcBef>
              <a:spcAft>
                <a:spcPts val="0"/>
              </a:spcAft>
              <a:buClr>
                <a:schemeClr val="dk1"/>
              </a:buClr>
              <a:buSzPts val="6000"/>
              <a:buFont typeface="Figtree"/>
              <a:buNone/>
              <a:defRPr sz="6000">
                <a:solidFill>
                  <a:schemeClr val="dk1"/>
                </a:solidFill>
                <a:latin typeface="Figtree"/>
                <a:ea typeface="Figtree"/>
                <a:cs typeface="Figtree"/>
                <a:sym typeface="Figtree"/>
              </a:defRPr>
            </a:lvl4pPr>
            <a:lvl5pPr lvl="4">
              <a:lnSpc>
                <a:spcPct val="90000"/>
              </a:lnSpc>
              <a:spcBef>
                <a:spcPts val="0"/>
              </a:spcBef>
              <a:spcAft>
                <a:spcPts val="0"/>
              </a:spcAft>
              <a:buClr>
                <a:schemeClr val="dk1"/>
              </a:buClr>
              <a:buSzPts val="6000"/>
              <a:buFont typeface="Figtree"/>
              <a:buNone/>
              <a:defRPr sz="6000">
                <a:solidFill>
                  <a:schemeClr val="dk1"/>
                </a:solidFill>
                <a:latin typeface="Figtree"/>
                <a:ea typeface="Figtree"/>
                <a:cs typeface="Figtree"/>
                <a:sym typeface="Figtree"/>
              </a:defRPr>
            </a:lvl5pPr>
            <a:lvl6pPr lvl="5">
              <a:lnSpc>
                <a:spcPct val="90000"/>
              </a:lnSpc>
              <a:spcBef>
                <a:spcPts val="0"/>
              </a:spcBef>
              <a:spcAft>
                <a:spcPts val="0"/>
              </a:spcAft>
              <a:buClr>
                <a:schemeClr val="dk1"/>
              </a:buClr>
              <a:buSzPts val="6000"/>
              <a:buFont typeface="Figtree"/>
              <a:buNone/>
              <a:defRPr sz="6000">
                <a:solidFill>
                  <a:schemeClr val="dk1"/>
                </a:solidFill>
                <a:latin typeface="Figtree"/>
                <a:ea typeface="Figtree"/>
                <a:cs typeface="Figtree"/>
                <a:sym typeface="Figtree"/>
              </a:defRPr>
            </a:lvl6pPr>
            <a:lvl7pPr lvl="6">
              <a:lnSpc>
                <a:spcPct val="90000"/>
              </a:lnSpc>
              <a:spcBef>
                <a:spcPts val="0"/>
              </a:spcBef>
              <a:spcAft>
                <a:spcPts val="0"/>
              </a:spcAft>
              <a:buClr>
                <a:schemeClr val="dk1"/>
              </a:buClr>
              <a:buSzPts val="6000"/>
              <a:buFont typeface="Figtree"/>
              <a:buNone/>
              <a:defRPr sz="6000">
                <a:solidFill>
                  <a:schemeClr val="dk1"/>
                </a:solidFill>
                <a:latin typeface="Figtree"/>
                <a:ea typeface="Figtree"/>
                <a:cs typeface="Figtree"/>
                <a:sym typeface="Figtree"/>
              </a:defRPr>
            </a:lvl7pPr>
            <a:lvl8pPr lvl="7">
              <a:lnSpc>
                <a:spcPct val="90000"/>
              </a:lnSpc>
              <a:spcBef>
                <a:spcPts val="0"/>
              </a:spcBef>
              <a:spcAft>
                <a:spcPts val="0"/>
              </a:spcAft>
              <a:buClr>
                <a:schemeClr val="dk1"/>
              </a:buClr>
              <a:buSzPts val="6000"/>
              <a:buFont typeface="Figtree"/>
              <a:buNone/>
              <a:defRPr sz="6000">
                <a:solidFill>
                  <a:schemeClr val="dk1"/>
                </a:solidFill>
                <a:latin typeface="Figtree"/>
                <a:ea typeface="Figtree"/>
                <a:cs typeface="Figtree"/>
                <a:sym typeface="Figtree"/>
              </a:defRPr>
            </a:lvl8pPr>
            <a:lvl9pPr lvl="8">
              <a:lnSpc>
                <a:spcPct val="90000"/>
              </a:lnSpc>
              <a:spcBef>
                <a:spcPts val="0"/>
              </a:spcBef>
              <a:spcAft>
                <a:spcPts val="0"/>
              </a:spcAft>
              <a:buClr>
                <a:schemeClr val="dk1"/>
              </a:buClr>
              <a:buSzPts val="6000"/>
              <a:buFont typeface="Figtree"/>
              <a:buNone/>
              <a:defRPr sz="6000">
                <a:solidFill>
                  <a:schemeClr val="dk1"/>
                </a:solidFill>
                <a:latin typeface="Figtree"/>
                <a:ea typeface="Figtree"/>
                <a:cs typeface="Figtree"/>
                <a:sym typeface="Figtree"/>
              </a:defRPr>
            </a:lvl9pPr>
          </a:lstStyle>
          <a:p>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Chart">
  <p:cSld name="CUSTOM_8_1_1_1_1_1_1_1_1_1_1_1_1_1_1_1_1_1_1_1_1_1_1_1">
    <p:spTree>
      <p:nvGrpSpPr>
        <p:cNvPr id="1" name="Shape 566"/>
        <p:cNvGrpSpPr/>
        <p:nvPr/>
      </p:nvGrpSpPr>
      <p:grpSpPr>
        <a:xfrm>
          <a:off x="0" y="0"/>
          <a:ext cx="0" cy="0"/>
          <a:chOff x="0" y="0"/>
          <a:chExt cx="0" cy="0"/>
        </a:xfrm>
      </p:grpSpPr>
      <p:sp>
        <p:nvSpPr>
          <p:cNvPr id="567" name="Google Shape;567;p59"/>
          <p:cNvSpPr txBox="1">
            <a:spLocks noGrp="1"/>
          </p:cNvSpPr>
          <p:nvPr>
            <p:ph type="title"/>
          </p:nvPr>
        </p:nvSpPr>
        <p:spPr>
          <a:xfrm>
            <a:off x="306767" y="78167"/>
            <a:ext cx="3333900" cy="229500"/>
          </a:xfrm>
          <a:prstGeom prst="rect">
            <a:avLst/>
          </a:prstGeom>
        </p:spPr>
        <p:txBody>
          <a:bodyPr spcFirstLastPara="1" wrap="square" lIns="0" tIns="0" rIns="0" bIns="0" anchor="ctr" anchorCtr="0">
            <a:noAutofit/>
          </a:bodyPr>
          <a:lstStyle>
            <a:lvl1pPr lvl="0">
              <a:spcBef>
                <a:spcPts val="0"/>
              </a:spcBef>
              <a:spcAft>
                <a:spcPts val="0"/>
              </a:spcAft>
              <a:buNone/>
              <a:defRPr/>
            </a:lvl1pPr>
            <a:lvl2pPr lvl="1">
              <a:spcBef>
                <a:spcPts val="0"/>
              </a:spcBef>
              <a:spcAft>
                <a:spcPts val="0"/>
              </a:spcAft>
              <a:buSzPts val="1600"/>
              <a:buFont typeface="Figtree"/>
              <a:buNone/>
              <a:defRPr/>
            </a:lvl2pPr>
            <a:lvl3pPr lvl="2">
              <a:spcBef>
                <a:spcPts val="0"/>
              </a:spcBef>
              <a:spcAft>
                <a:spcPts val="0"/>
              </a:spcAft>
              <a:buSzPts val="1600"/>
              <a:buFont typeface="Figtree"/>
              <a:buNone/>
              <a:defRPr/>
            </a:lvl3pPr>
            <a:lvl4pPr lvl="3">
              <a:spcBef>
                <a:spcPts val="0"/>
              </a:spcBef>
              <a:spcAft>
                <a:spcPts val="0"/>
              </a:spcAft>
              <a:buSzPts val="1600"/>
              <a:buFont typeface="Figtree"/>
              <a:buNone/>
              <a:defRPr/>
            </a:lvl4pPr>
            <a:lvl5pPr lvl="4">
              <a:spcBef>
                <a:spcPts val="0"/>
              </a:spcBef>
              <a:spcAft>
                <a:spcPts val="0"/>
              </a:spcAft>
              <a:buSzPts val="1600"/>
              <a:buFont typeface="Figtree"/>
              <a:buNone/>
              <a:defRPr/>
            </a:lvl5pPr>
            <a:lvl6pPr lvl="5">
              <a:spcBef>
                <a:spcPts val="0"/>
              </a:spcBef>
              <a:spcAft>
                <a:spcPts val="0"/>
              </a:spcAft>
              <a:buSzPts val="1600"/>
              <a:buFont typeface="Figtree"/>
              <a:buNone/>
              <a:defRPr/>
            </a:lvl6pPr>
            <a:lvl7pPr lvl="6">
              <a:spcBef>
                <a:spcPts val="0"/>
              </a:spcBef>
              <a:spcAft>
                <a:spcPts val="0"/>
              </a:spcAft>
              <a:buSzPts val="1600"/>
              <a:buFont typeface="Figtree"/>
              <a:buNone/>
              <a:defRPr/>
            </a:lvl7pPr>
            <a:lvl8pPr lvl="7">
              <a:spcBef>
                <a:spcPts val="0"/>
              </a:spcBef>
              <a:spcAft>
                <a:spcPts val="0"/>
              </a:spcAft>
              <a:buSzPts val="1600"/>
              <a:buFont typeface="Figtree"/>
              <a:buNone/>
              <a:defRPr/>
            </a:lvl8pPr>
            <a:lvl9pPr lvl="8">
              <a:spcBef>
                <a:spcPts val="0"/>
              </a:spcBef>
              <a:spcAft>
                <a:spcPts val="0"/>
              </a:spcAft>
              <a:buSzPts val="1600"/>
              <a:buFont typeface="Figtree"/>
              <a:buNone/>
              <a:defRPr/>
            </a:lvl9pPr>
          </a:lstStyle>
          <a:p>
            <a:endParaRPr/>
          </a:p>
        </p:txBody>
      </p:sp>
      <p:sp>
        <p:nvSpPr>
          <p:cNvPr id="568" name="Google Shape;568;p59"/>
          <p:cNvSpPr txBox="1">
            <a:spLocks noGrp="1"/>
          </p:cNvSpPr>
          <p:nvPr>
            <p:ph type="title" idx="2"/>
          </p:nvPr>
        </p:nvSpPr>
        <p:spPr>
          <a:xfrm>
            <a:off x="8553167" y="78167"/>
            <a:ext cx="3333900" cy="229500"/>
          </a:xfrm>
          <a:prstGeom prst="rect">
            <a:avLst/>
          </a:prstGeom>
        </p:spPr>
        <p:txBody>
          <a:bodyPr spcFirstLastPara="1" wrap="square" lIns="0" tIns="0" rIns="0" bIns="0" anchor="ctr" anchorCtr="0">
            <a:noAutofit/>
          </a:bodyPr>
          <a:lstStyle>
            <a:lvl1pPr lvl="0">
              <a:spcBef>
                <a:spcPts val="0"/>
              </a:spcBef>
              <a:spcAft>
                <a:spcPts val="0"/>
              </a:spcAft>
              <a:buNone/>
              <a:defRPr/>
            </a:lvl1pPr>
            <a:lvl2pPr lvl="1">
              <a:spcBef>
                <a:spcPts val="0"/>
              </a:spcBef>
              <a:spcAft>
                <a:spcPts val="0"/>
              </a:spcAft>
              <a:buSzPts val="1600"/>
              <a:buFont typeface="Figtree"/>
              <a:buNone/>
              <a:defRPr/>
            </a:lvl2pPr>
            <a:lvl3pPr lvl="2">
              <a:spcBef>
                <a:spcPts val="0"/>
              </a:spcBef>
              <a:spcAft>
                <a:spcPts val="0"/>
              </a:spcAft>
              <a:buSzPts val="1600"/>
              <a:buFont typeface="Figtree"/>
              <a:buNone/>
              <a:defRPr/>
            </a:lvl3pPr>
            <a:lvl4pPr lvl="3">
              <a:spcBef>
                <a:spcPts val="0"/>
              </a:spcBef>
              <a:spcAft>
                <a:spcPts val="0"/>
              </a:spcAft>
              <a:buSzPts val="1600"/>
              <a:buFont typeface="Figtree"/>
              <a:buNone/>
              <a:defRPr/>
            </a:lvl4pPr>
            <a:lvl5pPr lvl="4">
              <a:spcBef>
                <a:spcPts val="0"/>
              </a:spcBef>
              <a:spcAft>
                <a:spcPts val="0"/>
              </a:spcAft>
              <a:buSzPts val="1600"/>
              <a:buFont typeface="Figtree"/>
              <a:buNone/>
              <a:defRPr/>
            </a:lvl5pPr>
            <a:lvl6pPr lvl="5">
              <a:spcBef>
                <a:spcPts val="0"/>
              </a:spcBef>
              <a:spcAft>
                <a:spcPts val="0"/>
              </a:spcAft>
              <a:buSzPts val="1600"/>
              <a:buFont typeface="Figtree"/>
              <a:buNone/>
              <a:defRPr/>
            </a:lvl6pPr>
            <a:lvl7pPr lvl="6">
              <a:spcBef>
                <a:spcPts val="0"/>
              </a:spcBef>
              <a:spcAft>
                <a:spcPts val="0"/>
              </a:spcAft>
              <a:buSzPts val="1600"/>
              <a:buFont typeface="Figtree"/>
              <a:buNone/>
              <a:defRPr/>
            </a:lvl7pPr>
            <a:lvl8pPr lvl="7">
              <a:spcBef>
                <a:spcPts val="0"/>
              </a:spcBef>
              <a:spcAft>
                <a:spcPts val="0"/>
              </a:spcAft>
              <a:buSzPts val="1600"/>
              <a:buFont typeface="Figtree"/>
              <a:buNone/>
              <a:defRPr/>
            </a:lvl8pPr>
            <a:lvl9pPr lvl="8">
              <a:spcBef>
                <a:spcPts val="0"/>
              </a:spcBef>
              <a:spcAft>
                <a:spcPts val="0"/>
              </a:spcAft>
              <a:buSzPts val="1600"/>
              <a:buFont typeface="Figtree"/>
              <a:buNone/>
              <a:defRPr/>
            </a:lvl9pPr>
          </a:lstStyle>
          <a:p>
            <a:endParaRPr/>
          </a:p>
        </p:txBody>
      </p:sp>
      <p:sp>
        <p:nvSpPr>
          <p:cNvPr id="569" name="Google Shape;569;p59"/>
          <p:cNvSpPr txBox="1">
            <a:spLocks noGrp="1"/>
          </p:cNvSpPr>
          <p:nvPr>
            <p:ph type="title" idx="3"/>
          </p:nvPr>
        </p:nvSpPr>
        <p:spPr>
          <a:xfrm>
            <a:off x="304800" y="609600"/>
            <a:ext cx="5547300" cy="619500"/>
          </a:xfrm>
          <a:prstGeom prst="rect">
            <a:avLst/>
          </a:prstGeom>
        </p:spPr>
        <p:txBody>
          <a:bodyPr spcFirstLastPara="1" wrap="square" lIns="0" tIns="0" rIns="0" bIns="0" anchor="t" anchorCtr="0">
            <a:noAutofit/>
          </a:bodyPr>
          <a:lstStyle>
            <a:lvl1pPr lvl="0">
              <a:lnSpc>
                <a:spcPct val="115000"/>
              </a:lnSpc>
              <a:spcBef>
                <a:spcPts val="0"/>
              </a:spcBef>
              <a:spcAft>
                <a:spcPts val="0"/>
              </a:spcAft>
              <a:buNone/>
              <a:defRPr sz="2700"/>
            </a:lvl1pPr>
            <a:lvl2pPr lvl="1">
              <a:spcBef>
                <a:spcPts val="0"/>
              </a:spcBef>
              <a:spcAft>
                <a:spcPts val="0"/>
              </a:spcAft>
              <a:buClr>
                <a:schemeClr val="dk1"/>
              </a:buClr>
              <a:buSzPts val="2700"/>
              <a:buFont typeface="Figtree"/>
              <a:buNone/>
              <a:defRPr sz="2700">
                <a:solidFill>
                  <a:schemeClr val="dk1"/>
                </a:solidFill>
                <a:latin typeface="Figtree"/>
                <a:ea typeface="Figtree"/>
                <a:cs typeface="Figtree"/>
                <a:sym typeface="Figtree"/>
              </a:defRPr>
            </a:lvl2pPr>
            <a:lvl3pPr lvl="2">
              <a:spcBef>
                <a:spcPts val="0"/>
              </a:spcBef>
              <a:spcAft>
                <a:spcPts val="0"/>
              </a:spcAft>
              <a:buClr>
                <a:schemeClr val="dk1"/>
              </a:buClr>
              <a:buSzPts val="2700"/>
              <a:buFont typeface="Figtree"/>
              <a:buNone/>
              <a:defRPr sz="2700">
                <a:solidFill>
                  <a:schemeClr val="dk1"/>
                </a:solidFill>
                <a:latin typeface="Figtree"/>
                <a:ea typeface="Figtree"/>
                <a:cs typeface="Figtree"/>
                <a:sym typeface="Figtree"/>
              </a:defRPr>
            </a:lvl3pPr>
            <a:lvl4pPr lvl="3">
              <a:spcBef>
                <a:spcPts val="0"/>
              </a:spcBef>
              <a:spcAft>
                <a:spcPts val="0"/>
              </a:spcAft>
              <a:buClr>
                <a:schemeClr val="dk1"/>
              </a:buClr>
              <a:buSzPts val="2700"/>
              <a:buFont typeface="Figtree"/>
              <a:buNone/>
              <a:defRPr sz="2700">
                <a:solidFill>
                  <a:schemeClr val="dk1"/>
                </a:solidFill>
                <a:latin typeface="Figtree"/>
                <a:ea typeface="Figtree"/>
                <a:cs typeface="Figtree"/>
                <a:sym typeface="Figtree"/>
              </a:defRPr>
            </a:lvl4pPr>
            <a:lvl5pPr lvl="4">
              <a:spcBef>
                <a:spcPts val="0"/>
              </a:spcBef>
              <a:spcAft>
                <a:spcPts val="0"/>
              </a:spcAft>
              <a:buClr>
                <a:schemeClr val="dk1"/>
              </a:buClr>
              <a:buSzPts val="2700"/>
              <a:buFont typeface="Figtree"/>
              <a:buNone/>
              <a:defRPr sz="2700">
                <a:solidFill>
                  <a:schemeClr val="dk1"/>
                </a:solidFill>
                <a:latin typeface="Figtree"/>
                <a:ea typeface="Figtree"/>
                <a:cs typeface="Figtree"/>
                <a:sym typeface="Figtree"/>
              </a:defRPr>
            </a:lvl5pPr>
            <a:lvl6pPr lvl="5">
              <a:spcBef>
                <a:spcPts val="0"/>
              </a:spcBef>
              <a:spcAft>
                <a:spcPts val="0"/>
              </a:spcAft>
              <a:buClr>
                <a:schemeClr val="dk1"/>
              </a:buClr>
              <a:buSzPts val="2700"/>
              <a:buFont typeface="Figtree"/>
              <a:buNone/>
              <a:defRPr sz="2700">
                <a:solidFill>
                  <a:schemeClr val="dk1"/>
                </a:solidFill>
                <a:latin typeface="Figtree"/>
                <a:ea typeface="Figtree"/>
                <a:cs typeface="Figtree"/>
                <a:sym typeface="Figtree"/>
              </a:defRPr>
            </a:lvl6pPr>
            <a:lvl7pPr lvl="6">
              <a:spcBef>
                <a:spcPts val="0"/>
              </a:spcBef>
              <a:spcAft>
                <a:spcPts val="0"/>
              </a:spcAft>
              <a:buClr>
                <a:schemeClr val="dk1"/>
              </a:buClr>
              <a:buSzPts val="2700"/>
              <a:buFont typeface="Figtree"/>
              <a:buNone/>
              <a:defRPr sz="2700">
                <a:solidFill>
                  <a:schemeClr val="dk1"/>
                </a:solidFill>
                <a:latin typeface="Figtree"/>
                <a:ea typeface="Figtree"/>
                <a:cs typeface="Figtree"/>
                <a:sym typeface="Figtree"/>
              </a:defRPr>
            </a:lvl7pPr>
            <a:lvl8pPr lvl="7">
              <a:spcBef>
                <a:spcPts val="0"/>
              </a:spcBef>
              <a:spcAft>
                <a:spcPts val="0"/>
              </a:spcAft>
              <a:buClr>
                <a:schemeClr val="dk1"/>
              </a:buClr>
              <a:buSzPts val="2700"/>
              <a:buFont typeface="Figtree"/>
              <a:buNone/>
              <a:defRPr sz="2700">
                <a:solidFill>
                  <a:schemeClr val="dk1"/>
                </a:solidFill>
                <a:latin typeface="Figtree"/>
                <a:ea typeface="Figtree"/>
                <a:cs typeface="Figtree"/>
                <a:sym typeface="Figtree"/>
              </a:defRPr>
            </a:lvl8pPr>
            <a:lvl9pPr lvl="8">
              <a:spcBef>
                <a:spcPts val="0"/>
              </a:spcBef>
              <a:spcAft>
                <a:spcPts val="0"/>
              </a:spcAft>
              <a:buClr>
                <a:schemeClr val="dk1"/>
              </a:buClr>
              <a:buSzPts val="2700"/>
              <a:buFont typeface="Figtree"/>
              <a:buNone/>
              <a:defRPr sz="2700">
                <a:solidFill>
                  <a:schemeClr val="dk1"/>
                </a:solidFill>
                <a:latin typeface="Figtree"/>
                <a:ea typeface="Figtree"/>
                <a:cs typeface="Figtree"/>
                <a:sym typeface="Figtree"/>
              </a:defRPr>
            </a:lvl9pPr>
          </a:lstStyle>
          <a:p>
            <a:endParaRPr/>
          </a:p>
        </p:txBody>
      </p:sp>
      <p:sp>
        <p:nvSpPr>
          <p:cNvPr id="570" name="Google Shape;570;p59"/>
          <p:cNvSpPr txBox="1">
            <a:spLocks noGrp="1"/>
          </p:cNvSpPr>
          <p:nvPr>
            <p:ph type="subTitle" idx="1"/>
          </p:nvPr>
        </p:nvSpPr>
        <p:spPr>
          <a:xfrm>
            <a:off x="2184533" y="2063411"/>
            <a:ext cx="1830000" cy="575700"/>
          </a:xfrm>
          <a:prstGeom prst="rect">
            <a:avLst/>
          </a:prstGeom>
        </p:spPr>
        <p:txBody>
          <a:bodyPr spcFirstLastPara="1" wrap="square" lIns="0" tIns="0" rIns="0" bIns="0" anchor="ctr" anchorCtr="0">
            <a:noAutofit/>
          </a:bodyPr>
          <a:lstStyle>
            <a:lvl1pPr lvl="0" algn="ctr">
              <a:spcBef>
                <a:spcPts val="0"/>
              </a:spcBef>
              <a:spcAft>
                <a:spcPts val="0"/>
              </a:spcAft>
              <a:buNone/>
              <a:defRPr sz="1600"/>
            </a:lvl1pPr>
            <a:lvl2pPr lvl="1" algn="ctr">
              <a:spcBef>
                <a:spcPts val="0"/>
              </a:spcBef>
              <a:spcAft>
                <a:spcPts val="0"/>
              </a:spcAft>
              <a:buNone/>
              <a:defRPr sz="1600"/>
            </a:lvl2pPr>
            <a:lvl3pPr lvl="2" algn="ctr">
              <a:spcBef>
                <a:spcPts val="0"/>
              </a:spcBef>
              <a:spcAft>
                <a:spcPts val="0"/>
              </a:spcAft>
              <a:buNone/>
              <a:defRPr sz="1600"/>
            </a:lvl3pPr>
            <a:lvl4pPr lvl="3" algn="ctr">
              <a:spcBef>
                <a:spcPts val="0"/>
              </a:spcBef>
              <a:spcAft>
                <a:spcPts val="0"/>
              </a:spcAft>
              <a:buNone/>
              <a:defRPr sz="1600"/>
            </a:lvl4pPr>
            <a:lvl5pPr lvl="4" algn="ctr">
              <a:spcBef>
                <a:spcPts val="0"/>
              </a:spcBef>
              <a:spcAft>
                <a:spcPts val="0"/>
              </a:spcAft>
              <a:buNone/>
              <a:defRPr sz="1600"/>
            </a:lvl5pPr>
            <a:lvl6pPr lvl="5" algn="ctr">
              <a:spcBef>
                <a:spcPts val="0"/>
              </a:spcBef>
              <a:spcAft>
                <a:spcPts val="0"/>
              </a:spcAft>
              <a:buNone/>
              <a:defRPr sz="1600"/>
            </a:lvl6pPr>
            <a:lvl7pPr lvl="6" algn="ctr">
              <a:spcBef>
                <a:spcPts val="0"/>
              </a:spcBef>
              <a:spcAft>
                <a:spcPts val="0"/>
              </a:spcAft>
              <a:buNone/>
              <a:defRPr sz="1600"/>
            </a:lvl7pPr>
            <a:lvl8pPr lvl="7" algn="ctr">
              <a:spcBef>
                <a:spcPts val="0"/>
              </a:spcBef>
              <a:spcAft>
                <a:spcPts val="0"/>
              </a:spcAft>
              <a:buNone/>
              <a:defRPr sz="1600"/>
            </a:lvl8pPr>
            <a:lvl9pPr lvl="8" algn="ctr">
              <a:spcBef>
                <a:spcPts val="0"/>
              </a:spcBef>
              <a:spcAft>
                <a:spcPts val="0"/>
              </a:spcAft>
              <a:buNone/>
              <a:defRPr sz="1600"/>
            </a:lvl9pPr>
          </a:lstStyle>
          <a:p>
            <a:endParaRPr/>
          </a:p>
        </p:txBody>
      </p:sp>
      <p:sp>
        <p:nvSpPr>
          <p:cNvPr id="571" name="Google Shape;571;p59"/>
          <p:cNvSpPr txBox="1">
            <a:spLocks noGrp="1"/>
          </p:cNvSpPr>
          <p:nvPr>
            <p:ph type="subTitle" idx="4"/>
          </p:nvPr>
        </p:nvSpPr>
        <p:spPr>
          <a:xfrm>
            <a:off x="4132950" y="2063411"/>
            <a:ext cx="1830000" cy="575700"/>
          </a:xfrm>
          <a:prstGeom prst="rect">
            <a:avLst/>
          </a:prstGeom>
        </p:spPr>
        <p:txBody>
          <a:bodyPr spcFirstLastPara="1" wrap="square" lIns="0" tIns="0" rIns="0" bIns="0" anchor="ctr" anchorCtr="0">
            <a:noAutofit/>
          </a:bodyPr>
          <a:lstStyle>
            <a:lvl1pPr lvl="0" algn="ctr">
              <a:spcBef>
                <a:spcPts val="0"/>
              </a:spcBef>
              <a:spcAft>
                <a:spcPts val="0"/>
              </a:spcAft>
              <a:buNone/>
              <a:defRPr sz="1600"/>
            </a:lvl1pPr>
            <a:lvl2pPr lvl="1" algn="ctr">
              <a:spcBef>
                <a:spcPts val="0"/>
              </a:spcBef>
              <a:spcAft>
                <a:spcPts val="0"/>
              </a:spcAft>
              <a:buNone/>
              <a:defRPr sz="1600"/>
            </a:lvl2pPr>
            <a:lvl3pPr lvl="2" algn="ctr">
              <a:spcBef>
                <a:spcPts val="0"/>
              </a:spcBef>
              <a:spcAft>
                <a:spcPts val="0"/>
              </a:spcAft>
              <a:buNone/>
              <a:defRPr sz="1600"/>
            </a:lvl3pPr>
            <a:lvl4pPr lvl="3" algn="ctr">
              <a:spcBef>
                <a:spcPts val="0"/>
              </a:spcBef>
              <a:spcAft>
                <a:spcPts val="0"/>
              </a:spcAft>
              <a:buNone/>
              <a:defRPr sz="1600"/>
            </a:lvl4pPr>
            <a:lvl5pPr lvl="4" algn="ctr">
              <a:spcBef>
                <a:spcPts val="0"/>
              </a:spcBef>
              <a:spcAft>
                <a:spcPts val="0"/>
              </a:spcAft>
              <a:buNone/>
              <a:defRPr sz="1600"/>
            </a:lvl5pPr>
            <a:lvl6pPr lvl="5" algn="ctr">
              <a:spcBef>
                <a:spcPts val="0"/>
              </a:spcBef>
              <a:spcAft>
                <a:spcPts val="0"/>
              </a:spcAft>
              <a:buNone/>
              <a:defRPr sz="1600"/>
            </a:lvl6pPr>
            <a:lvl7pPr lvl="6" algn="ctr">
              <a:spcBef>
                <a:spcPts val="0"/>
              </a:spcBef>
              <a:spcAft>
                <a:spcPts val="0"/>
              </a:spcAft>
              <a:buNone/>
              <a:defRPr sz="1600"/>
            </a:lvl7pPr>
            <a:lvl8pPr lvl="7" algn="ctr">
              <a:spcBef>
                <a:spcPts val="0"/>
              </a:spcBef>
              <a:spcAft>
                <a:spcPts val="0"/>
              </a:spcAft>
              <a:buNone/>
              <a:defRPr sz="1600"/>
            </a:lvl8pPr>
            <a:lvl9pPr lvl="8" algn="ctr">
              <a:spcBef>
                <a:spcPts val="0"/>
              </a:spcBef>
              <a:spcAft>
                <a:spcPts val="0"/>
              </a:spcAft>
              <a:buNone/>
              <a:defRPr sz="1600"/>
            </a:lvl9pPr>
          </a:lstStyle>
          <a:p>
            <a:endParaRPr/>
          </a:p>
        </p:txBody>
      </p:sp>
      <p:sp>
        <p:nvSpPr>
          <p:cNvPr id="572" name="Google Shape;572;p59"/>
          <p:cNvSpPr txBox="1">
            <a:spLocks noGrp="1"/>
          </p:cNvSpPr>
          <p:nvPr>
            <p:ph type="subTitle" idx="5"/>
          </p:nvPr>
        </p:nvSpPr>
        <p:spPr>
          <a:xfrm>
            <a:off x="6084817" y="2063411"/>
            <a:ext cx="1830000" cy="575700"/>
          </a:xfrm>
          <a:prstGeom prst="rect">
            <a:avLst/>
          </a:prstGeom>
        </p:spPr>
        <p:txBody>
          <a:bodyPr spcFirstLastPara="1" wrap="square" lIns="0" tIns="0" rIns="0" bIns="0" anchor="ctr" anchorCtr="0">
            <a:noAutofit/>
          </a:bodyPr>
          <a:lstStyle>
            <a:lvl1pPr lvl="0" algn="ctr">
              <a:spcBef>
                <a:spcPts val="0"/>
              </a:spcBef>
              <a:spcAft>
                <a:spcPts val="0"/>
              </a:spcAft>
              <a:buNone/>
              <a:defRPr sz="1600"/>
            </a:lvl1pPr>
            <a:lvl2pPr lvl="1" algn="ctr">
              <a:spcBef>
                <a:spcPts val="0"/>
              </a:spcBef>
              <a:spcAft>
                <a:spcPts val="0"/>
              </a:spcAft>
              <a:buNone/>
              <a:defRPr sz="1600"/>
            </a:lvl2pPr>
            <a:lvl3pPr lvl="2" algn="ctr">
              <a:spcBef>
                <a:spcPts val="0"/>
              </a:spcBef>
              <a:spcAft>
                <a:spcPts val="0"/>
              </a:spcAft>
              <a:buNone/>
              <a:defRPr sz="1600"/>
            </a:lvl3pPr>
            <a:lvl4pPr lvl="3" algn="ctr">
              <a:spcBef>
                <a:spcPts val="0"/>
              </a:spcBef>
              <a:spcAft>
                <a:spcPts val="0"/>
              </a:spcAft>
              <a:buNone/>
              <a:defRPr sz="1600"/>
            </a:lvl4pPr>
            <a:lvl5pPr lvl="4" algn="ctr">
              <a:spcBef>
                <a:spcPts val="0"/>
              </a:spcBef>
              <a:spcAft>
                <a:spcPts val="0"/>
              </a:spcAft>
              <a:buNone/>
              <a:defRPr sz="1600"/>
            </a:lvl5pPr>
            <a:lvl6pPr lvl="5" algn="ctr">
              <a:spcBef>
                <a:spcPts val="0"/>
              </a:spcBef>
              <a:spcAft>
                <a:spcPts val="0"/>
              </a:spcAft>
              <a:buNone/>
              <a:defRPr sz="1600"/>
            </a:lvl6pPr>
            <a:lvl7pPr lvl="6" algn="ctr">
              <a:spcBef>
                <a:spcPts val="0"/>
              </a:spcBef>
              <a:spcAft>
                <a:spcPts val="0"/>
              </a:spcAft>
              <a:buNone/>
              <a:defRPr sz="1600"/>
            </a:lvl7pPr>
            <a:lvl8pPr lvl="7" algn="ctr">
              <a:spcBef>
                <a:spcPts val="0"/>
              </a:spcBef>
              <a:spcAft>
                <a:spcPts val="0"/>
              </a:spcAft>
              <a:buNone/>
              <a:defRPr sz="1600"/>
            </a:lvl8pPr>
            <a:lvl9pPr lvl="8" algn="ctr">
              <a:spcBef>
                <a:spcPts val="0"/>
              </a:spcBef>
              <a:spcAft>
                <a:spcPts val="0"/>
              </a:spcAft>
              <a:buNone/>
              <a:defRPr sz="1600"/>
            </a:lvl9pPr>
          </a:lstStyle>
          <a:p>
            <a:endParaRPr/>
          </a:p>
        </p:txBody>
      </p:sp>
      <p:sp>
        <p:nvSpPr>
          <p:cNvPr id="573" name="Google Shape;573;p59"/>
          <p:cNvSpPr txBox="1">
            <a:spLocks noGrp="1"/>
          </p:cNvSpPr>
          <p:nvPr>
            <p:ph type="subTitle" idx="6"/>
          </p:nvPr>
        </p:nvSpPr>
        <p:spPr>
          <a:xfrm>
            <a:off x="8033233" y="2063411"/>
            <a:ext cx="1830000" cy="575700"/>
          </a:xfrm>
          <a:prstGeom prst="rect">
            <a:avLst/>
          </a:prstGeom>
        </p:spPr>
        <p:txBody>
          <a:bodyPr spcFirstLastPara="1" wrap="square" lIns="0" tIns="0" rIns="0" bIns="0" anchor="ctr" anchorCtr="0">
            <a:noAutofit/>
          </a:bodyPr>
          <a:lstStyle>
            <a:lvl1pPr lvl="0" algn="ctr">
              <a:spcBef>
                <a:spcPts val="0"/>
              </a:spcBef>
              <a:spcAft>
                <a:spcPts val="0"/>
              </a:spcAft>
              <a:buNone/>
              <a:defRPr sz="1600"/>
            </a:lvl1pPr>
            <a:lvl2pPr lvl="1" algn="ctr">
              <a:spcBef>
                <a:spcPts val="0"/>
              </a:spcBef>
              <a:spcAft>
                <a:spcPts val="0"/>
              </a:spcAft>
              <a:buNone/>
              <a:defRPr sz="1600"/>
            </a:lvl2pPr>
            <a:lvl3pPr lvl="2" algn="ctr">
              <a:spcBef>
                <a:spcPts val="0"/>
              </a:spcBef>
              <a:spcAft>
                <a:spcPts val="0"/>
              </a:spcAft>
              <a:buNone/>
              <a:defRPr sz="1600"/>
            </a:lvl3pPr>
            <a:lvl4pPr lvl="3" algn="ctr">
              <a:spcBef>
                <a:spcPts val="0"/>
              </a:spcBef>
              <a:spcAft>
                <a:spcPts val="0"/>
              </a:spcAft>
              <a:buNone/>
              <a:defRPr sz="1600"/>
            </a:lvl4pPr>
            <a:lvl5pPr lvl="4" algn="ctr">
              <a:spcBef>
                <a:spcPts val="0"/>
              </a:spcBef>
              <a:spcAft>
                <a:spcPts val="0"/>
              </a:spcAft>
              <a:buNone/>
              <a:defRPr sz="1600"/>
            </a:lvl5pPr>
            <a:lvl6pPr lvl="5" algn="ctr">
              <a:spcBef>
                <a:spcPts val="0"/>
              </a:spcBef>
              <a:spcAft>
                <a:spcPts val="0"/>
              </a:spcAft>
              <a:buNone/>
              <a:defRPr sz="1600"/>
            </a:lvl6pPr>
            <a:lvl7pPr lvl="6" algn="ctr">
              <a:spcBef>
                <a:spcPts val="0"/>
              </a:spcBef>
              <a:spcAft>
                <a:spcPts val="0"/>
              </a:spcAft>
              <a:buNone/>
              <a:defRPr sz="1600"/>
            </a:lvl7pPr>
            <a:lvl8pPr lvl="7" algn="ctr">
              <a:spcBef>
                <a:spcPts val="0"/>
              </a:spcBef>
              <a:spcAft>
                <a:spcPts val="0"/>
              </a:spcAft>
              <a:buNone/>
              <a:defRPr sz="1600"/>
            </a:lvl8pPr>
            <a:lvl9pPr lvl="8" algn="ctr">
              <a:spcBef>
                <a:spcPts val="0"/>
              </a:spcBef>
              <a:spcAft>
                <a:spcPts val="0"/>
              </a:spcAft>
              <a:buNone/>
              <a:defRPr sz="1600"/>
            </a:lvl9pPr>
          </a:lstStyle>
          <a:p>
            <a:endParaRPr/>
          </a:p>
        </p:txBody>
      </p:sp>
      <p:sp>
        <p:nvSpPr>
          <p:cNvPr id="574" name="Google Shape;574;p59"/>
          <p:cNvSpPr txBox="1">
            <a:spLocks noGrp="1"/>
          </p:cNvSpPr>
          <p:nvPr>
            <p:ph type="subTitle" idx="7"/>
          </p:nvPr>
        </p:nvSpPr>
        <p:spPr>
          <a:xfrm>
            <a:off x="10028233" y="2063394"/>
            <a:ext cx="1830000" cy="575700"/>
          </a:xfrm>
          <a:prstGeom prst="rect">
            <a:avLst/>
          </a:prstGeom>
        </p:spPr>
        <p:txBody>
          <a:bodyPr spcFirstLastPara="1" wrap="square" lIns="0" tIns="0" rIns="0" bIns="0" anchor="ctr" anchorCtr="0">
            <a:noAutofit/>
          </a:bodyPr>
          <a:lstStyle>
            <a:lvl1pPr lvl="0" algn="ctr">
              <a:spcBef>
                <a:spcPts val="0"/>
              </a:spcBef>
              <a:spcAft>
                <a:spcPts val="0"/>
              </a:spcAft>
              <a:buNone/>
              <a:defRPr sz="1600"/>
            </a:lvl1pPr>
            <a:lvl2pPr lvl="1" algn="ctr">
              <a:spcBef>
                <a:spcPts val="0"/>
              </a:spcBef>
              <a:spcAft>
                <a:spcPts val="0"/>
              </a:spcAft>
              <a:buNone/>
              <a:defRPr sz="1600"/>
            </a:lvl2pPr>
            <a:lvl3pPr lvl="2" algn="ctr">
              <a:spcBef>
                <a:spcPts val="0"/>
              </a:spcBef>
              <a:spcAft>
                <a:spcPts val="0"/>
              </a:spcAft>
              <a:buNone/>
              <a:defRPr sz="1600"/>
            </a:lvl3pPr>
            <a:lvl4pPr lvl="3" algn="ctr">
              <a:spcBef>
                <a:spcPts val="0"/>
              </a:spcBef>
              <a:spcAft>
                <a:spcPts val="0"/>
              </a:spcAft>
              <a:buNone/>
              <a:defRPr sz="1600"/>
            </a:lvl4pPr>
            <a:lvl5pPr lvl="4" algn="ctr">
              <a:spcBef>
                <a:spcPts val="0"/>
              </a:spcBef>
              <a:spcAft>
                <a:spcPts val="0"/>
              </a:spcAft>
              <a:buNone/>
              <a:defRPr sz="1600"/>
            </a:lvl5pPr>
            <a:lvl6pPr lvl="5" algn="ctr">
              <a:spcBef>
                <a:spcPts val="0"/>
              </a:spcBef>
              <a:spcAft>
                <a:spcPts val="0"/>
              </a:spcAft>
              <a:buNone/>
              <a:defRPr sz="1600"/>
            </a:lvl6pPr>
            <a:lvl7pPr lvl="6" algn="ctr">
              <a:spcBef>
                <a:spcPts val="0"/>
              </a:spcBef>
              <a:spcAft>
                <a:spcPts val="0"/>
              </a:spcAft>
              <a:buNone/>
              <a:defRPr sz="1600"/>
            </a:lvl7pPr>
            <a:lvl8pPr lvl="7" algn="ctr">
              <a:spcBef>
                <a:spcPts val="0"/>
              </a:spcBef>
              <a:spcAft>
                <a:spcPts val="0"/>
              </a:spcAft>
              <a:buNone/>
              <a:defRPr sz="1600"/>
            </a:lvl8pPr>
            <a:lvl9pPr lvl="8" algn="ctr">
              <a:spcBef>
                <a:spcPts val="0"/>
              </a:spcBef>
              <a:spcAft>
                <a:spcPts val="0"/>
              </a:spcAft>
              <a:buNone/>
              <a:defRPr sz="1600"/>
            </a:lvl9pPr>
          </a:lstStyle>
          <a:p>
            <a:endParaRPr/>
          </a:p>
        </p:txBody>
      </p:sp>
      <p:sp>
        <p:nvSpPr>
          <p:cNvPr id="575" name="Google Shape;575;p59"/>
          <p:cNvSpPr txBox="1">
            <a:spLocks noGrp="1"/>
          </p:cNvSpPr>
          <p:nvPr>
            <p:ph type="subTitle" idx="8"/>
          </p:nvPr>
        </p:nvSpPr>
        <p:spPr>
          <a:xfrm>
            <a:off x="508000" y="2841978"/>
            <a:ext cx="1474500" cy="575700"/>
          </a:xfrm>
          <a:prstGeom prst="rect">
            <a:avLst/>
          </a:prstGeom>
        </p:spPr>
        <p:txBody>
          <a:bodyPr spcFirstLastPara="1" wrap="square" lIns="0" tIns="0" rIns="0" bIns="0" anchor="ctr" anchorCtr="0">
            <a:noAutofit/>
          </a:bodyPr>
          <a:lstStyle>
            <a:lvl1pPr lvl="0">
              <a:spcBef>
                <a:spcPts val="0"/>
              </a:spcBef>
              <a:spcAft>
                <a:spcPts val="0"/>
              </a:spcAft>
              <a:buNone/>
              <a:defRPr sz="1600"/>
            </a:lvl1pPr>
            <a:lvl2pPr lvl="1">
              <a:spcBef>
                <a:spcPts val="0"/>
              </a:spcBef>
              <a:spcAft>
                <a:spcPts val="0"/>
              </a:spcAft>
              <a:buNone/>
              <a:defRPr sz="1600"/>
            </a:lvl2pPr>
            <a:lvl3pPr lvl="2">
              <a:spcBef>
                <a:spcPts val="0"/>
              </a:spcBef>
              <a:spcAft>
                <a:spcPts val="0"/>
              </a:spcAft>
              <a:buNone/>
              <a:defRPr sz="1600"/>
            </a:lvl3pPr>
            <a:lvl4pPr lvl="3">
              <a:spcBef>
                <a:spcPts val="0"/>
              </a:spcBef>
              <a:spcAft>
                <a:spcPts val="0"/>
              </a:spcAft>
              <a:buNone/>
              <a:defRPr sz="1600"/>
            </a:lvl4pPr>
            <a:lvl5pPr lvl="4">
              <a:spcBef>
                <a:spcPts val="0"/>
              </a:spcBef>
              <a:spcAft>
                <a:spcPts val="0"/>
              </a:spcAft>
              <a:buNone/>
              <a:defRPr sz="1600"/>
            </a:lvl5pPr>
            <a:lvl6pPr lvl="5">
              <a:spcBef>
                <a:spcPts val="0"/>
              </a:spcBef>
              <a:spcAft>
                <a:spcPts val="0"/>
              </a:spcAft>
              <a:buNone/>
              <a:defRPr sz="1600"/>
            </a:lvl6pPr>
            <a:lvl7pPr lvl="6">
              <a:spcBef>
                <a:spcPts val="0"/>
              </a:spcBef>
              <a:spcAft>
                <a:spcPts val="0"/>
              </a:spcAft>
              <a:buNone/>
              <a:defRPr sz="1600"/>
            </a:lvl7pPr>
            <a:lvl8pPr lvl="7">
              <a:spcBef>
                <a:spcPts val="0"/>
              </a:spcBef>
              <a:spcAft>
                <a:spcPts val="0"/>
              </a:spcAft>
              <a:buNone/>
              <a:defRPr sz="1600"/>
            </a:lvl8pPr>
            <a:lvl9pPr lvl="8">
              <a:spcBef>
                <a:spcPts val="0"/>
              </a:spcBef>
              <a:spcAft>
                <a:spcPts val="0"/>
              </a:spcAft>
              <a:buNone/>
              <a:defRPr sz="1600"/>
            </a:lvl9pPr>
          </a:lstStyle>
          <a:p>
            <a:endParaRPr/>
          </a:p>
        </p:txBody>
      </p:sp>
      <p:sp>
        <p:nvSpPr>
          <p:cNvPr id="576" name="Google Shape;576;p59"/>
          <p:cNvSpPr txBox="1">
            <a:spLocks noGrp="1"/>
          </p:cNvSpPr>
          <p:nvPr>
            <p:ph type="subTitle" idx="9"/>
          </p:nvPr>
        </p:nvSpPr>
        <p:spPr>
          <a:xfrm>
            <a:off x="508000" y="3583911"/>
            <a:ext cx="1474500" cy="575700"/>
          </a:xfrm>
          <a:prstGeom prst="rect">
            <a:avLst/>
          </a:prstGeom>
        </p:spPr>
        <p:txBody>
          <a:bodyPr spcFirstLastPara="1" wrap="square" lIns="0" tIns="0" rIns="0" bIns="0" anchor="ctr" anchorCtr="0">
            <a:noAutofit/>
          </a:bodyPr>
          <a:lstStyle>
            <a:lvl1pPr lvl="0">
              <a:spcBef>
                <a:spcPts val="0"/>
              </a:spcBef>
              <a:spcAft>
                <a:spcPts val="0"/>
              </a:spcAft>
              <a:buNone/>
              <a:defRPr sz="1600"/>
            </a:lvl1pPr>
            <a:lvl2pPr lvl="1">
              <a:spcBef>
                <a:spcPts val="0"/>
              </a:spcBef>
              <a:spcAft>
                <a:spcPts val="0"/>
              </a:spcAft>
              <a:buNone/>
              <a:defRPr sz="1600"/>
            </a:lvl2pPr>
            <a:lvl3pPr lvl="2">
              <a:spcBef>
                <a:spcPts val="0"/>
              </a:spcBef>
              <a:spcAft>
                <a:spcPts val="0"/>
              </a:spcAft>
              <a:buNone/>
              <a:defRPr sz="1600"/>
            </a:lvl3pPr>
            <a:lvl4pPr lvl="3">
              <a:spcBef>
                <a:spcPts val="0"/>
              </a:spcBef>
              <a:spcAft>
                <a:spcPts val="0"/>
              </a:spcAft>
              <a:buNone/>
              <a:defRPr sz="1600"/>
            </a:lvl4pPr>
            <a:lvl5pPr lvl="4">
              <a:spcBef>
                <a:spcPts val="0"/>
              </a:spcBef>
              <a:spcAft>
                <a:spcPts val="0"/>
              </a:spcAft>
              <a:buNone/>
              <a:defRPr sz="1600"/>
            </a:lvl5pPr>
            <a:lvl6pPr lvl="5">
              <a:spcBef>
                <a:spcPts val="0"/>
              </a:spcBef>
              <a:spcAft>
                <a:spcPts val="0"/>
              </a:spcAft>
              <a:buNone/>
              <a:defRPr sz="1600"/>
            </a:lvl6pPr>
            <a:lvl7pPr lvl="6">
              <a:spcBef>
                <a:spcPts val="0"/>
              </a:spcBef>
              <a:spcAft>
                <a:spcPts val="0"/>
              </a:spcAft>
              <a:buNone/>
              <a:defRPr sz="1600"/>
            </a:lvl7pPr>
            <a:lvl8pPr lvl="7">
              <a:spcBef>
                <a:spcPts val="0"/>
              </a:spcBef>
              <a:spcAft>
                <a:spcPts val="0"/>
              </a:spcAft>
              <a:buNone/>
              <a:defRPr sz="1600"/>
            </a:lvl8pPr>
            <a:lvl9pPr lvl="8">
              <a:spcBef>
                <a:spcPts val="0"/>
              </a:spcBef>
              <a:spcAft>
                <a:spcPts val="0"/>
              </a:spcAft>
              <a:buNone/>
              <a:defRPr sz="1600"/>
            </a:lvl9pPr>
          </a:lstStyle>
          <a:p>
            <a:endParaRPr/>
          </a:p>
        </p:txBody>
      </p:sp>
      <p:sp>
        <p:nvSpPr>
          <p:cNvPr id="577" name="Google Shape;577;p59"/>
          <p:cNvSpPr txBox="1">
            <a:spLocks noGrp="1"/>
          </p:cNvSpPr>
          <p:nvPr>
            <p:ph type="subTitle" idx="13"/>
          </p:nvPr>
        </p:nvSpPr>
        <p:spPr>
          <a:xfrm>
            <a:off x="508000" y="4318144"/>
            <a:ext cx="1474500" cy="575700"/>
          </a:xfrm>
          <a:prstGeom prst="rect">
            <a:avLst/>
          </a:prstGeom>
        </p:spPr>
        <p:txBody>
          <a:bodyPr spcFirstLastPara="1" wrap="square" lIns="0" tIns="0" rIns="0" bIns="0" anchor="ctr" anchorCtr="0">
            <a:noAutofit/>
          </a:bodyPr>
          <a:lstStyle>
            <a:lvl1pPr lvl="0">
              <a:spcBef>
                <a:spcPts val="0"/>
              </a:spcBef>
              <a:spcAft>
                <a:spcPts val="0"/>
              </a:spcAft>
              <a:buNone/>
              <a:defRPr sz="1600"/>
            </a:lvl1pPr>
            <a:lvl2pPr lvl="1">
              <a:spcBef>
                <a:spcPts val="0"/>
              </a:spcBef>
              <a:spcAft>
                <a:spcPts val="0"/>
              </a:spcAft>
              <a:buNone/>
              <a:defRPr sz="1600"/>
            </a:lvl2pPr>
            <a:lvl3pPr lvl="2">
              <a:spcBef>
                <a:spcPts val="0"/>
              </a:spcBef>
              <a:spcAft>
                <a:spcPts val="0"/>
              </a:spcAft>
              <a:buNone/>
              <a:defRPr sz="1600"/>
            </a:lvl3pPr>
            <a:lvl4pPr lvl="3">
              <a:spcBef>
                <a:spcPts val="0"/>
              </a:spcBef>
              <a:spcAft>
                <a:spcPts val="0"/>
              </a:spcAft>
              <a:buNone/>
              <a:defRPr sz="1600"/>
            </a:lvl4pPr>
            <a:lvl5pPr lvl="4">
              <a:spcBef>
                <a:spcPts val="0"/>
              </a:spcBef>
              <a:spcAft>
                <a:spcPts val="0"/>
              </a:spcAft>
              <a:buNone/>
              <a:defRPr sz="1600"/>
            </a:lvl5pPr>
            <a:lvl6pPr lvl="5">
              <a:spcBef>
                <a:spcPts val="0"/>
              </a:spcBef>
              <a:spcAft>
                <a:spcPts val="0"/>
              </a:spcAft>
              <a:buNone/>
              <a:defRPr sz="1600"/>
            </a:lvl6pPr>
            <a:lvl7pPr lvl="6">
              <a:spcBef>
                <a:spcPts val="0"/>
              </a:spcBef>
              <a:spcAft>
                <a:spcPts val="0"/>
              </a:spcAft>
              <a:buNone/>
              <a:defRPr sz="1600"/>
            </a:lvl7pPr>
            <a:lvl8pPr lvl="7">
              <a:spcBef>
                <a:spcPts val="0"/>
              </a:spcBef>
              <a:spcAft>
                <a:spcPts val="0"/>
              </a:spcAft>
              <a:buNone/>
              <a:defRPr sz="1600"/>
            </a:lvl8pPr>
            <a:lvl9pPr lvl="8">
              <a:spcBef>
                <a:spcPts val="0"/>
              </a:spcBef>
              <a:spcAft>
                <a:spcPts val="0"/>
              </a:spcAft>
              <a:buNone/>
              <a:defRPr sz="1600"/>
            </a:lvl9pPr>
          </a:lstStyle>
          <a:p>
            <a:endParaRPr/>
          </a:p>
        </p:txBody>
      </p:sp>
      <p:sp>
        <p:nvSpPr>
          <p:cNvPr id="578" name="Google Shape;578;p59"/>
          <p:cNvSpPr txBox="1">
            <a:spLocks noGrp="1"/>
          </p:cNvSpPr>
          <p:nvPr>
            <p:ph type="subTitle" idx="14"/>
          </p:nvPr>
        </p:nvSpPr>
        <p:spPr>
          <a:xfrm>
            <a:off x="508000" y="5060078"/>
            <a:ext cx="1474500" cy="575700"/>
          </a:xfrm>
          <a:prstGeom prst="rect">
            <a:avLst/>
          </a:prstGeom>
        </p:spPr>
        <p:txBody>
          <a:bodyPr spcFirstLastPara="1" wrap="square" lIns="0" tIns="0" rIns="0" bIns="0" anchor="ctr" anchorCtr="0">
            <a:noAutofit/>
          </a:bodyPr>
          <a:lstStyle>
            <a:lvl1pPr lvl="0">
              <a:spcBef>
                <a:spcPts val="0"/>
              </a:spcBef>
              <a:spcAft>
                <a:spcPts val="0"/>
              </a:spcAft>
              <a:buNone/>
              <a:defRPr sz="1600"/>
            </a:lvl1pPr>
            <a:lvl2pPr lvl="1">
              <a:spcBef>
                <a:spcPts val="0"/>
              </a:spcBef>
              <a:spcAft>
                <a:spcPts val="0"/>
              </a:spcAft>
              <a:buNone/>
              <a:defRPr sz="1600"/>
            </a:lvl2pPr>
            <a:lvl3pPr lvl="2">
              <a:spcBef>
                <a:spcPts val="0"/>
              </a:spcBef>
              <a:spcAft>
                <a:spcPts val="0"/>
              </a:spcAft>
              <a:buNone/>
              <a:defRPr sz="1600"/>
            </a:lvl3pPr>
            <a:lvl4pPr lvl="3">
              <a:spcBef>
                <a:spcPts val="0"/>
              </a:spcBef>
              <a:spcAft>
                <a:spcPts val="0"/>
              </a:spcAft>
              <a:buNone/>
              <a:defRPr sz="1600"/>
            </a:lvl4pPr>
            <a:lvl5pPr lvl="4">
              <a:spcBef>
                <a:spcPts val="0"/>
              </a:spcBef>
              <a:spcAft>
                <a:spcPts val="0"/>
              </a:spcAft>
              <a:buNone/>
              <a:defRPr sz="1600"/>
            </a:lvl5pPr>
            <a:lvl6pPr lvl="5">
              <a:spcBef>
                <a:spcPts val="0"/>
              </a:spcBef>
              <a:spcAft>
                <a:spcPts val="0"/>
              </a:spcAft>
              <a:buNone/>
              <a:defRPr sz="1600"/>
            </a:lvl6pPr>
            <a:lvl7pPr lvl="6">
              <a:spcBef>
                <a:spcPts val="0"/>
              </a:spcBef>
              <a:spcAft>
                <a:spcPts val="0"/>
              </a:spcAft>
              <a:buNone/>
              <a:defRPr sz="1600"/>
            </a:lvl7pPr>
            <a:lvl8pPr lvl="7">
              <a:spcBef>
                <a:spcPts val="0"/>
              </a:spcBef>
              <a:spcAft>
                <a:spcPts val="0"/>
              </a:spcAft>
              <a:buNone/>
              <a:defRPr sz="1600"/>
            </a:lvl8pPr>
            <a:lvl9pPr lvl="8">
              <a:spcBef>
                <a:spcPts val="0"/>
              </a:spcBef>
              <a:spcAft>
                <a:spcPts val="0"/>
              </a:spcAft>
              <a:buNone/>
              <a:defRPr sz="1600"/>
            </a:lvl9pPr>
          </a:lstStyle>
          <a:p>
            <a:endParaRPr/>
          </a:p>
        </p:txBody>
      </p:sp>
      <p:sp>
        <p:nvSpPr>
          <p:cNvPr id="579" name="Google Shape;579;p59"/>
          <p:cNvSpPr txBox="1">
            <a:spLocks noGrp="1"/>
          </p:cNvSpPr>
          <p:nvPr>
            <p:ph type="subTitle" idx="15"/>
          </p:nvPr>
        </p:nvSpPr>
        <p:spPr>
          <a:xfrm>
            <a:off x="508000" y="5802011"/>
            <a:ext cx="1474500" cy="575700"/>
          </a:xfrm>
          <a:prstGeom prst="rect">
            <a:avLst/>
          </a:prstGeom>
        </p:spPr>
        <p:txBody>
          <a:bodyPr spcFirstLastPara="1" wrap="square" lIns="0" tIns="0" rIns="0" bIns="0" anchor="ctr" anchorCtr="0">
            <a:noAutofit/>
          </a:bodyPr>
          <a:lstStyle>
            <a:lvl1pPr lvl="0">
              <a:spcBef>
                <a:spcPts val="0"/>
              </a:spcBef>
              <a:spcAft>
                <a:spcPts val="0"/>
              </a:spcAft>
              <a:buNone/>
              <a:defRPr sz="1600"/>
            </a:lvl1pPr>
            <a:lvl2pPr lvl="1">
              <a:spcBef>
                <a:spcPts val="0"/>
              </a:spcBef>
              <a:spcAft>
                <a:spcPts val="0"/>
              </a:spcAft>
              <a:buNone/>
              <a:defRPr sz="1600"/>
            </a:lvl2pPr>
            <a:lvl3pPr lvl="2">
              <a:spcBef>
                <a:spcPts val="0"/>
              </a:spcBef>
              <a:spcAft>
                <a:spcPts val="0"/>
              </a:spcAft>
              <a:buNone/>
              <a:defRPr sz="1600"/>
            </a:lvl3pPr>
            <a:lvl4pPr lvl="3">
              <a:spcBef>
                <a:spcPts val="0"/>
              </a:spcBef>
              <a:spcAft>
                <a:spcPts val="0"/>
              </a:spcAft>
              <a:buNone/>
              <a:defRPr sz="1600"/>
            </a:lvl4pPr>
            <a:lvl5pPr lvl="4">
              <a:spcBef>
                <a:spcPts val="0"/>
              </a:spcBef>
              <a:spcAft>
                <a:spcPts val="0"/>
              </a:spcAft>
              <a:buNone/>
              <a:defRPr sz="1600"/>
            </a:lvl5pPr>
            <a:lvl6pPr lvl="5">
              <a:spcBef>
                <a:spcPts val="0"/>
              </a:spcBef>
              <a:spcAft>
                <a:spcPts val="0"/>
              </a:spcAft>
              <a:buNone/>
              <a:defRPr sz="1600"/>
            </a:lvl6pPr>
            <a:lvl7pPr lvl="6">
              <a:spcBef>
                <a:spcPts val="0"/>
              </a:spcBef>
              <a:spcAft>
                <a:spcPts val="0"/>
              </a:spcAft>
              <a:buNone/>
              <a:defRPr sz="1600"/>
            </a:lvl7pPr>
            <a:lvl8pPr lvl="7">
              <a:spcBef>
                <a:spcPts val="0"/>
              </a:spcBef>
              <a:spcAft>
                <a:spcPts val="0"/>
              </a:spcAft>
              <a:buNone/>
              <a:defRPr sz="1600"/>
            </a:lvl8pPr>
            <a:lvl9pPr lvl="8">
              <a:spcBef>
                <a:spcPts val="0"/>
              </a:spcBef>
              <a:spcAft>
                <a:spcPts val="0"/>
              </a:spcAft>
              <a:buNone/>
              <a:defRPr sz="1600"/>
            </a:lvl9pPr>
          </a:lstStyle>
          <a:p>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Persona - Alt 1">
  <p:cSld name="CUSTOM_8_1_1_1_1_1_1_1_1_1_1_1_1_1_1_1_1_1_1_1_1_1_1_1_2">
    <p:spTree>
      <p:nvGrpSpPr>
        <p:cNvPr id="1" name="Shape 580"/>
        <p:cNvGrpSpPr/>
        <p:nvPr/>
      </p:nvGrpSpPr>
      <p:grpSpPr>
        <a:xfrm>
          <a:off x="0" y="0"/>
          <a:ext cx="0" cy="0"/>
          <a:chOff x="0" y="0"/>
          <a:chExt cx="0" cy="0"/>
        </a:xfrm>
      </p:grpSpPr>
      <p:sp>
        <p:nvSpPr>
          <p:cNvPr id="581" name="Google Shape;581;p60"/>
          <p:cNvSpPr/>
          <p:nvPr/>
        </p:nvSpPr>
        <p:spPr>
          <a:xfrm flipH="1">
            <a:off x="8382000" y="0"/>
            <a:ext cx="3810000" cy="3810000"/>
          </a:xfrm>
          <a:prstGeom prst="rect">
            <a:avLst/>
          </a:prstGeom>
          <a:gradFill>
            <a:gsLst>
              <a:gs pos="0">
                <a:schemeClr val="lt2"/>
              </a:gs>
              <a:gs pos="72000">
                <a:schemeClr val="lt1"/>
              </a:gs>
              <a:gs pos="100000">
                <a:schemeClr val="lt1"/>
              </a:gs>
            </a:gsLst>
            <a:path path="circle">
              <a:fillToRect r="100000" b="100000"/>
            </a:path>
            <a:tileRect l="-100000" t="-100000"/>
          </a:gradFill>
          <a:ln>
            <a:noFill/>
          </a:ln>
        </p:spPr>
        <p:txBody>
          <a:bodyPr spcFirstLastPara="1" wrap="square" lIns="121900" tIns="121900" rIns="121900" bIns="121900" anchor="ctr" anchorCtr="0">
            <a:noAutofit/>
          </a:bodyPr>
          <a:lstStyle/>
          <a:p>
            <a:pPr marL="0" lvl="0" indent="0" algn="ctr" rtl="0">
              <a:spcBef>
                <a:spcPts val="0"/>
              </a:spcBef>
              <a:spcAft>
                <a:spcPts val="0"/>
              </a:spcAft>
              <a:buNone/>
            </a:pPr>
            <a:endParaRPr sz="1900">
              <a:solidFill>
                <a:schemeClr val="dk2"/>
              </a:solidFill>
              <a:latin typeface="Figtree"/>
              <a:ea typeface="Figtree"/>
              <a:cs typeface="Figtree"/>
              <a:sym typeface="Figtree"/>
            </a:endParaRPr>
          </a:p>
        </p:txBody>
      </p:sp>
      <p:sp>
        <p:nvSpPr>
          <p:cNvPr id="582" name="Google Shape;582;p60"/>
          <p:cNvSpPr/>
          <p:nvPr/>
        </p:nvSpPr>
        <p:spPr>
          <a:xfrm rot="10800000">
            <a:off x="100" y="233"/>
            <a:ext cx="6026700" cy="6863700"/>
          </a:xfrm>
          <a:prstGeom prst="rect">
            <a:avLst/>
          </a:prstGeom>
          <a:gradFill>
            <a:gsLst>
              <a:gs pos="0">
                <a:schemeClr val="accent6"/>
              </a:gs>
              <a:gs pos="100000">
                <a:schemeClr val="lt2"/>
              </a:gs>
            </a:gsLst>
            <a:lin ang="5400700" scaled="0"/>
          </a:gradFill>
          <a:ln>
            <a:noFill/>
          </a:ln>
        </p:spPr>
        <p:txBody>
          <a:bodyPr spcFirstLastPara="1" wrap="square" lIns="121900" tIns="121900" rIns="121900" bIns="121900" anchor="ctr" anchorCtr="0">
            <a:noAutofit/>
          </a:bodyPr>
          <a:lstStyle/>
          <a:p>
            <a:pPr marL="0" lvl="0" indent="0" algn="ctr" rtl="0">
              <a:spcBef>
                <a:spcPts val="0"/>
              </a:spcBef>
              <a:spcAft>
                <a:spcPts val="0"/>
              </a:spcAft>
              <a:buNone/>
            </a:pPr>
            <a:endParaRPr sz="1900">
              <a:solidFill>
                <a:schemeClr val="dk2"/>
              </a:solidFill>
              <a:latin typeface="Figtree"/>
              <a:ea typeface="Figtree"/>
              <a:cs typeface="Figtree"/>
              <a:sym typeface="Figtree"/>
            </a:endParaRPr>
          </a:p>
        </p:txBody>
      </p:sp>
      <p:sp>
        <p:nvSpPr>
          <p:cNvPr id="583" name="Google Shape;583;p60"/>
          <p:cNvSpPr txBox="1">
            <a:spLocks noGrp="1"/>
          </p:cNvSpPr>
          <p:nvPr>
            <p:ph type="body" idx="1"/>
          </p:nvPr>
        </p:nvSpPr>
        <p:spPr>
          <a:xfrm>
            <a:off x="6537767" y="1430367"/>
            <a:ext cx="4908900" cy="457500"/>
          </a:xfrm>
          <a:prstGeom prst="rect">
            <a:avLst/>
          </a:prstGeom>
        </p:spPr>
        <p:txBody>
          <a:bodyPr spcFirstLastPara="1" wrap="square" lIns="0" tIns="0" rIns="0" bIns="0" anchor="t" anchorCtr="0">
            <a:spAutoFit/>
          </a:bodyPr>
          <a:lstStyle>
            <a:lvl1pPr marL="457200" lvl="0" indent="-311150">
              <a:spcBef>
                <a:spcPts val="0"/>
              </a:spcBef>
              <a:spcAft>
                <a:spcPts val="0"/>
              </a:spcAft>
              <a:buClr>
                <a:schemeClr val="dk1"/>
              </a:buClr>
              <a:buSzPts val="1300"/>
              <a:buFont typeface="Jost"/>
              <a:buChar char="●"/>
              <a:defRPr sz="1300"/>
            </a:lvl1pPr>
            <a:lvl2pPr marL="914400" lvl="1" indent="-311150">
              <a:spcBef>
                <a:spcPts val="0"/>
              </a:spcBef>
              <a:spcAft>
                <a:spcPts val="0"/>
              </a:spcAft>
              <a:buClr>
                <a:schemeClr val="dk1"/>
              </a:buClr>
              <a:buSzPts val="1300"/>
              <a:buFont typeface="Jost"/>
              <a:buChar char="○"/>
              <a:defRPr sz="1300"/>
            </a:lvl2pPr>
            <a:lvl3pPr marL="1371600" lvl="2" indent="-311150">
              <a:spcBef>
                <a:spcPts val="0"/>
              </a:spcBef>
              <a:spcAft>
                <a:spcPts val="0"/>
              </a:spcAft>
              <a:buClr>
                <a:schemeClr val="dk1"/>
              </a:buClr>
              <a:buSzPts val="1300"/>
              <a:buFont typeface="Jost"/>
              <a:buChar char="■"/>
              <a:defRPr sz="1300"/>
            </a:lvl3pPr>
            <a:lvl4pPr marL="1828800" lvl="3" indent="-311150">
              <a:spcBef>
                <a:spcPts val="0"/>
              </a:spcBef>
              <a:spcAft>
                <a:spcPts val="0"/>
              </a:spcAft>
              <a:buClr>
                <a:schemeClr val="dk1"/>
              </a:buClr>
              <a:buSzPts val="1300"/>
              <a:buFont typeface="Jost"/>
              <a:buChar char="●"/>
              <a:defRPr sz="1300"/>
            </a:lvl4pPr>
            <a:lvl5pPr marL="2286000" lvl="4" indent="-311150">
              <a:spcBef>
                <a:spcPts val="0"/>
              </a:spcBef>
              <a:spcAft>
                <a:spcPts val="0"/>
              </a:spcAft>
              <a:buClr>
                <a:schemeClr val="dk1"/>
              </a:buClr>
              <a:buSzPts val="1300"/>
              <a:buFont typeface="Jost"/>
              <a:buChar char="○"/>
              <a:defRPr sz="1300"/>
            </a:lvl5pPr>
            <a:lvl6pPr marL="2743200" lvl="5" indent="-311150">
              <a:spcBef>
                <a:spcPts val="0"/>
              </a:spcBef>
              <a:spcAft>
                <a:spcPts val="0"/>
              </a:spcAft>
              <a:buClr>
                <a:schemeClr val="dk1"/>
              </a:buClr>
              <a:buSzPts val="1300"/>
              <a:buFont typeface="Jost"/>
              <a:buChar char="■"/>
              <a:defRPr sz="1300"/>
            </a:lvl6pPr>
            <a:lvl7pPr marL="3200400" lvl="6" indent="-311150">
              <a:spcBef>
                <a:spcPts val="0"/>
              </a:spcBef>
              <a:spcAft>
                <a:spcPts val="0"/>
              </a:spcAft>
              <a:buClr>
                <a:schemeClr val="dk1"/>
              </a:buClr>
              <a:buSzPts val="1300"/>
              <a:buFont typeface="Jost"/>
              <a:buChar char="●"/>
              <a:defRPr sz="1300"/>
            </a:lvl7pPr>
            <a:lvl8pPr marL="3657600" lvl="7" indent="-311150">
              <a:spcBef>
                <a:spcPts val="0"/>
              </a:spcBef>
              <a:spcAft>
                <a:spcPts val="0"/>
              </a:spcAft>
              <a:buClr>
                <a:schemeClr val="dk1"/>
              </a:buClr>
              <a:buSzPts val="1300"/>
              <a:buFont typeface="Jost"/>
              <a:buChar char="○"/>
              <a:defRPr sz="1300"/>
            </a:lvl8pPr>
            <a:lvl9pPr marL="4114800" lvl="8" indent="-311150">
              <a:spcBef>
                <a:spcPts val="0"/>
              </a:spcBef>
              <a:spcAft>
                <a:spcPts val="0"/>
              </a:spcAft>
              <a:buClr>
                <a:schemeClr val="dk1"/>
              </a:buClr>
              <a:buSzPts val="1300"/>
              <a:buFont typeface="Jost"/>
              <a:buChar char="■"/>
              <a:defRPr sz="1300"/>
            </a:lvl9pPr>
          </a:lstStyle>
          <a:p>
            <a:endParaRPr/>
          </a:p>
        </p:txBody>
      </p:sp>
      <p:sp>
        <p:nvSpPr>
          <p:cNvPr id="584" name="Google Shape;584;p60"/>
          <p:cNvSpPr txBox="1">
            <a:spLocks noGrp="1"/>
          </p:cNvSpPr>
          <p:nvPr>
            <p:ph type="body" idx="2"/>
          </p:nvPr>
        </p:nvSpPr>
        <p:spPr>
          <a:xfrm>
            <a:off x="6537767" y="2691567"/>
            <a:ext cx="4908900" cy="457500"/>
          </a:xfrm>
          <a:prstGeom prst="rect">
            <a:avLst/>
          </a:prstGeom>
        </p:spPr>
        <p:txBody>
          <a:bodyPr spcFirstLastPara="1" wrap="square" lIns="0" tIns="0" rIns="0" bIns="0" anchor="t" anchorCtr="0">
            <a:spAutoFit/>
          </a:bodyPr>
          <a:lstStyle>
            <a:lvl1pPr marL="457200" lvl="0" indent="-311150">
              <a:spcBef>
                <a:spcPts val="0"/>
              </a:spcBef>
              <a:spcAft>
                <a:spcPts val="0"/>
              </a:spcAft>
              <a:buClr>
                <a:schemeClr val="dk1"/>
              </a:buClr>
              <a:buSzPts val="1300"/>
              <a:buFont typeface="Jost"/>
              <a:buChar char="●"/>
              <a:defRPr sz="1300"/>
            </a:lvl1pPr>
            <a:lvl2pPr marL="914400" lvl="1" indent="-311150">
              <a:spcBef>
                <a:spcPts val="0"/>
              </a:spcBef>
              <a:spcAft>
                <a:spcPts val="0"/>
              </a:spcAft>
              <a:buClr>
                <a:schemeClr val="dk1"/>
              </a:buClr>
              <a:buSzPts val="1300"/>
              <a:buFont typeface="Jost"/>
              <a:buChar char="○"/>
              <a:defRPr sz="1300"/>
            </a:lvl2pPr>
            <a:lvl3pPr marL="1371600" lvl="2" indent="-311150">
              <a:spcBef>
                <a:spcPts val="0"/>
              </a:spcBef>
              <a:spcAft>
                <a:spcPts val="0"/>
              </a:spcAft>
              <a:buClr>
                <a:schemeClr val="dk1"/>
              </a:buClr>
              <a:buSzPts val="1300"/>
              <a:buFont typeface="Jost"/>
              <a:buChar char="■"/>
              <a:defRPr sz="1300"/>
            </a:lvl3pPr>
            <a:lvl4pPr marL="1828800" lvl="3" indent="-311150">
              <a:spcBef>
                <a:spcPts val="0"/>
              </a:spcBef>
              <a:spcAft>
                <a:spcPts val="0"/>
              </a:spcAft>
              <a:buClr>
                <a:schemeClr val="dk1"/>
              </a:buClr>
              <a:buSzPts val="1300"/>
              <a:buFont typeface="Jost"/>
              <a:buChar char="●"/>
              <a:defRPr sz="1300"/>
            </a:lvl4pPr>
            <a:lvl5pPr marL="2286000" lvl="4" indent="-311150">
              <a:spcBef>
                <a:spcPts val="0"/>
              </a:spcBef>
              <a:spcAft>
                <a:spcPts val="0"/>
              </a:spcAft>
              <a:buClr>
                <a:schemeClr val="dk1"/>
              </a:buClr>
              <a:buSzPts val="1300"/>
              <a:buFont typeface="Jost"/>
              <a:buChar char="○"/>
              <a:defRPr sz="1300"/>
            </a:lvl5pPr>
            <a:lvl6pPr marL="2743200" lvl="5" indent="-311150">
              <a:spcBef>
                <a:spcPts val="0"/>
              </a:spcBef>
              <a:spcAft>
                <a:spcPts val="0"/>
              </a:spcAft>
              <a:buClr>
                <a:schemeClr val="dk1"/>
              </a:buClr>
              <a:buSzPts val="1300"/>
              <a:buFont typeface="Jost"/>
              <a:buChar char="■"/>
              <a:defRPr sz="1300"/>
            </a:lvl6pPr>
            <a:lvl7pPr marL="3200400" lvl="6" indent="-311150">
              <a:spcBef>
                <a:spcPts val="0"/>
              </a:spcBef>
              <a:spcAft>
                <a:spcPts val="0"/>
              </a:spcAft>
              <a:buClr>
                <a:schemeClr val="dk1"/>
              </a:buClr>
              <a:buSzPts val="1300"/>
              <a:buFont typeface="Jost"/>
              <a:buChar char="●"/>
              <a:defRPr sz="1300"/>
            </a:lvl7pPr>
            <a:lvl8pPr marL="3657600" lvl="7" indent="-311150">
              <a:spcBef>
                <a:spcPts val="0"/>
              </a:spcBef>
              <a:spcAft>
                <a:spcPts val="0"/>
              </a:spcAft>
              <a:buClr>
                <a:schemeClr val="dk1"/>
              </a:buClr>
              <a:buSzPts val="1300"/>
              <a:buFont typeface="Jost"/>
              <a:buChar char="○"/>
              <a:defRPr sz="1300"/>
            </a:lvl8pPr>
            <a:lvl9pPr marL="4114800" lvl="8" indent="-311150">
              <a:spcBef>
                <a:spcPts val="0"/>
              </a:spcBef>
              <a:spcAft>
                <a:spcPts val="0"/>
              </a:spcAft>
              <a:buClr>
                <a:schemeClr val="dk1"/>
              </a:buClr>
              <a:buSzPts val="1300"/>
              <a:buFont typeface="Jost"/>
              <a:buChar char="■"/>
              <a:defRPr sz="1300"/>
            </a:lvl9pPr>
          </a:lstStyle>
          <a:p>
            <a:endParaRPr/>
          </a:p>
        </p:txBody>
      </p:sp>
      <p:sp>
        <p:nvSpPr>
          <p:cNvPr id="585" name="Google Shape;585;p60"/>
          <p:cNvSpPr txBox="1">
            <a:spLocks noGrp="1"/>
          </p:cNvSpPr>
          <p:nvPr>
            <p:ph type="title"/>
          </p:nvPr>
        </p:nvSpPr>
        <p:spPr>
          <a:xfrm>
            <a:off x="306767" y="78167"/>
            <a:ext cx="3333900" cy="229500"/>
          </a:xfrm>
          <a:prstGeom prst="rect">
            <a:avLst/>
          </a:prstGeom>
        </p:spPr>
        <p:txBody>
          <a:bodyPr spcFirstLastPara="1" wrap="square" lIns="0" tIns="0" rIns="0" bIns="0" anchor="ctr" anchorCtr="0">
            <a:noAutofit/>
          </a:bodyPr>
          <a:lstStyle>
            <a:lvl1pPr lvl="0">
              <a:spcBef>
                <a:spcPts val="0"/>
              </a:spcBef>
              <a:spcAft>
                <a:spcPts val="0"/>
              </a:spcAft>
              <a:buNone/>
              <a:defRPr/>
            </a:lvl1pPr>
            <a:lvl2pPr lvl="1">
              <a:spcBef>
                <a:spcPts val="0"/>
              </a:spcBef>
              <a:spcAft>
                <a:spcPts val="0"/>
              </a:spcAft>
              <a:buSzPts val="1600"/>
              <a:buFont typeface="Figtree"/>
              <a:buNone/>
              <a:defRPr/>
            </a:lvl2pPr>
            <a:lvl3pPr lvl="2">
              <a:spcBef>
                <a:spcPts val="0"/>
              </a:spcBef>
              <a:spcAft>
                <a:spcPts val="0"/>
              </a:spcAft>
              <a:buSzPts val="1600"/>
              <a:buFont typeface="Figtree"/>
              <a:buNone/>
              <a:defRPr/>
            </a:lvl3pPr>
            <a:lvl4pPr lvl="3">
              <a:spcBef>
                <a:spcPts val="0"/>
              </a:spcBef>
              <a:spcAft>
                <a:spcPts val="0"/>
              </a:spcAft>
              <a:buSzPts val="1600"/>
              <a:buFont typeface="Figtree"/>
              <a:buNone/>
              <a:defRPr/>
            </a:lvl4pPr>
            <a:lvl5pPr lvl="4">
              <a:spcBef>
                <a:spcPts val="0"/>
              </a:spcBef>
              <a:spcAft>
                <a:spcPts val="0"/>
              </a:spcAft>
              <a:buSzPts val="1600"/>
              <a:buFont typeface="Figtree"/>
              <a:buNone/>
              <a:defRPr/>
            </a:lvl5pPr>
            <a:lvl6pPr lvl="5">
              <a:spcBef>
                <a:spcPts val="0"/>
              </a:spcBef>
              <a:spcAft>
                <a:spcPts val="0"/>
              </a:spcAft>
              <a:buSzPts val="1600"/>
              <a:buFont typeface="Figtree"/>
              <a:buNone/>
              <a:defRPr/>
            </a:lvl6pPr>
            <a:lvl7pPr lvl="6">
              <a:spcBef>
                <a:spcPts val="0"/>
              </a:spcBef>
              <a:spcAft>
                <a:spcPts val="0"/>
              </a:spcAft>
              <a:buSzPts val="1600"/>
              <a:buFont typeface="Figtree"/>
              <a:buNone/>
              <a:defRPr/>
            </a:lvl7pPr>
            <a:lvl8pPr lvl="7">
              <a:spcBef>
                <a:spcPts val="0"/>
              </a:spcBef>
              <a:spcAft>
                <a:spcPts val="0"/>
              </a:spcAft>
              <a:buSzPts val="1600"/>
              <a:buFont typeface="Figtree"/>
              <a:buNone/>
              <a:defRPr/>
            </a:lvl8pPr>
            <a:lvl9pPr lvl="8">
              <a:spcBef>
                <a:spcPts val="0"/>
              </a:spcBef>
              <a:spcAft>
                <a:spcPts val="0"/>
              </a:spcAft>
              <a:buSzPts val="1600"/>
              <a:buFont typeface="Figtree"/>
              <a:buNone/>
              <a:defRPr/>
            </a:lvl9pPr>
          </a:lstStyle>
          <a:p>
            <a:endParaRPr/>
          </a:p>
        </p:txBody>
      </p:sp>
      <p:sp>
        <p:nvSpPr>
          <p:cNvPr id="586" name="Google Shape;586;p60"/>
          <p:cNvSpPr txBox="1">
            <a:spLocks noGrp="1"/>
          </p:cNvSpPr>
          <p:nvPr>
            <p:ph type="title" idx="3"/>
          </p:nvPr>
        </p:nvSpPr>
        <p:spPr>
          <a:xfrm>
            <a:off x="8553167" y="78167"/>
            <a:ext cx="3333900" cy="229500"/>
          </a:xfrm>
          <a:prstGeom prst="rect">
            <a:avLst/>
          </a:prstGeom>
        </p:spPr>
        <p:txBody>
          <a:bodyPr spcFirstLastPara="1" wrap="square" lIns="0" tIns="0" rIns="0" bIns="0" anchor="ctr" anchorCtr="0">
            <a:noAutofit/>
          </a:bodyPr>
          <a:lstStyle>
            <a:lvl1pPr lvl="0">
              <a:spcBef>
                <a:spcPts val="0"/>
              </a:spcBef>
              <a:spcAft>
                <a:spcPts val="0"/>
              </a:spcAft>
              <a:buNone/>
              <a:defRPr/>
            </a:lvl1pPr>
            <a:lvl2pPr lvl="1">
              <a:spcBef>
                <a:spcPts val="0"/>
              </a:spcBef>
              <a:spcAft>
                <a:spcPts val="0"/>
              </a:spcAft>
              <a:buSzPts val="1600"/>
              <a:buFont typeface="Figtree"/>
              <a:buNone/>
              <a:defRPr/>
            </a:lvl2pPr>
            <a:lvl3pPr lvl="2">
              <a:spcBef>
                <a:spcPts val="0"/>
              </a:spcBef>
              <a:spcAft>
                <a:spcPts val="0"/>
              </a:spcAft>
              <a:buSzPts val="1600"/>
              <a:buFont typeface="Figtree"/>
              <a:buNone/>
              <a:defRPr/>
            </a:lvl3pPr>
            <a:lvl4pPr lvl="3">
              <a:spcBef>
                <a:spcPts val="0"/>
              </a:spcBef>
              <a:spcAft>
                <a:spcPts val="0"/>
              </a:spcAft>
              <a:buSzPts val="1600"/>
              <a:buFont typeface="Figtree"/>
              <a:buNone/>
              <a:defRPr/>
            </a:lvl4pPr>
            <a:lvl5pPr lvl="4">
              <a:spcBef>
                <a:spcPts val="0"/>
              </a:spcBef>
              <a:spcAft>
                <a:spcPts val="0"/>
              </a:spcAft>
              <a:buSzPts val="1600"/>
              <a:buFont typeface="Figtree"/>
              <a:buNone/>
              <a:defRPr/>
            </a:lvl5pPr>
            <a:lvl6pPr lvl="5">
              <a:spcBef>
                <a:spcPts val="0"/>
              </a:spcBef>
              <a:spcAft>
                <a:spcPts val="0"/>
              </a:spcAft>
              <a:buSzPts val="1600"/>
              <a:buFont typeface="Figtree"/>
              <a:buNone/>
              <a:defRPr/>
            </a:lvl6pPr>
            <a:lvl7pPr lvl="6">
              <a:spcBef>
                <a:spcPts val="0"/>
              </a:spcBef>
              <a:spcAft>
                <a:spcPts val="0"/>
              </a:spcAft>
              <a:buSzPts val="1600"/>
              <a:buFont typeface="Figtree"/>
              <a:buNone/>
              <a:defRPr/>
            </a:lvl7pPr>
            <a:lvl8pPr lvl="7">
              <a:spcBef>
                <a:spcPts val="0"/>
              </a:spcBef>
              <a:spcAft>
                <a:spcPts val="0"/>
              </a:spcAft>
              <a:buSzPts val="1600"/>
              <a:buFont typeface="Figtree"/>
              <a:buNone/>
              <a:defRPr/>
            </a:lvl8pPr>
            <a:lvl9pPr lvl="8">
              <a:spcBef>
                <a:spcPts val="0"/>
              </a:spcBef>
              <a:spcAft>
                <a:spcPts val="0"/>
              </a:spcAft>
              <a:buSzPts val="1600"/>
              <a:buFont typeface="Figtree"/>
              <a:buNone/>
              <a:defRPr/>
            </a:lvl9pPr>
          </a:lstStyle>
          <a:p>
            <a:endParaRPr/>
          </a:p>
        </p:txBody>
      </p:sp>
      <p:sp>
        <p:nvSpPr>
          <p:cNvPr id="587" name="Google Shape;587;p60"/>
          <p:cNvSpPr>
            <a:spLocks noGrp="1"/>
          </p:cNvSpPr>
          <p:nvPr>
            <p:ph type="pic" idx="4"/>
          </p:nvPr>
        </p:nvSpPr>
        <p:spPr>
          <a:xfrm>
            <a:off x="306767" y="609600"/>
            <a:ext cx="4908900" cy="3079500"/>
          </a:xfrm>
          <a:prstGeom prst="rect">
            <a:avLst/>
          </a:prstGeom>
          <a:noFill/>
          <a:ln>
            <a:noFill/>
          </a:ln>
        </p:spPr>
      </p:sp>
      <p:sp>
        <p:nvSpPr>
          <p:cNvPr id="588" name="Google Shape;588;p60"/>
          <p:cNvSpPr txBox="1">
            <a:spLocks noGrp="1"/>
          </p:cNvSpPr>
          <p:nvPr>
            <p:ph type="title" idx="5"/>
          </p:nvPr>
        </p:nvSpPr>
        <p:spPr>
          <a:xfrm>
            <a:off x="306767" y="3991467"/>
            <a:ext cx="4908900" cy="457500"/>
          </a:xfrm>
          <a:prstGeom prst="rect">
            <a:avLst/>
          </a:prstGeom>
        </p:spPr>
        <p:txBody>
          <a:bodyPr spcFirstLastPara="1" wrap="square" lIns="0" tIns="0" rIns="0" bIns="0" anchor="t" anchorCtr="0">
            <a:noAutofit/>
          </a:bodyPr>
          <a:lstStyle>
            <a:lvl1pPr lvl="0">
              <a:lnSpc>
                <a:spcPct val="115000"/>
              </a:lnSpc>
              <a:spcBef>
                <a:spcPts val="0"/>
              </a:spcBef>
              <a:spcAft>
                <a:spcPts val="0"/>
              </a:spcAft>
              <a:buNone/>
              <a:defRPr sz="2700"/>
            </a:lvl1pPr>
            <a:lvl2pPr lvl="1">
              <a:spcBef>
                <a:spcPts val="0"/>
              </a:spcBef>
              <a:spcAft>
                <a:spcPts val="0"/>
              </a:spcAft>
              <a:buClr>
                <a:schemeClr val="dk1"/>
              </a:buClr>
              <a:buSzPts val="2700"/>
              <a:buFont typeface="Figtree"/>
              <a:buNone/>
              <a:defRPr sz="2700">
                <a:solidFill>
                  <a:schemeClr val="dk1"/>
                </a:solidFill>
                <a:latin typeface="Figtree"/>
                <a:ea typeface="Figtree"/>
                <a:cs typeface="Figtree"/>
                <a:sym typeface="Figtree"/>
              </a:defRPr>
            </a:lvl2pPr>
            <a:lvl3pPr lvl="2">
              <a:spcBef>
                <a:spcPts val="0"/>
              </a:spcBef>
              <a:spcAft>
                <a:spcPts val="0"/>
              </a:spcAft>
              <a:buClr>
                <a:schemeClr val="dk1"/>
              </a:buClr>
              <a:buSzPts val="2700"/>
              <a:buFont typeface="Figtree"/>
              <a:buNone/>
              <a:defRPr sz="2700">
                <a:solidFill>
                  <a:schemeClr val="dk1"/>
                </a:solidFill>
                <a:latin typeface="Figtree"/>
                <a:ea typeface="Figtree"/>
                <a:cs typeface="Figtree"/>
                <a:sym typeface="Figtree"/>
              </a:defRPr>
            </a:lvl3pPr>
            <a:lvl4pPr lvl="3">
              <a:spcBef>
                <a:spcPts val="0"/>
              </a:spcBef>
              <a:spcAft>
                <a:spcPts val="0"/>
              </a:spcAft>
              <a:buClr>
                <a:schemeClr val="dk1"/>
              </a:buClr>
              <a:buSzPts val="2700"/>
              <a:buFont typeface="Figtree"/>
              <a:buNone/>
              <a:defRPr sz="2700">
                <a:solidFill>
                  <a:schemeClr val="dk1"/>
                </a:solidFill>
                <a:latin typeface="Figtree"/>
                <a:ea typeface="Figtree"/>
                <a:cs typeface="Figtree"/>
                <a:sym typeface="Figtree"/>
              </a:defRPr>
            </a:lvl4pPr>
            <a:lvl5pPr lvl="4">
              <a:spcBef>
                <a:spcPts val="0"/>
              </a:spcBef>
              <a:spcAft>
                <a:spcPts val="0"/>
              </a:spcAft>
              <a:buClr>
                <a:schemeClr val="dk1"/>
              </a:buClr>
              <a:buSzPts val="2700"/>
              <a:buFont typeface="Figtree"/>
              <a:buNone/>
              <a:defRPr sz="2700">
                <a:solidFill>
                  <a:schemeClr val="dk1"/>
                </a:solidFill>
                <a:latin typeface="Figtree"/>
                <a:ea typeface="Figtree"/>
                <a:cs typeface="Figtree"/>
                <a:sym typeface="Figtree"/>
              </a:defRPr>
            </a:lvl5pPr>
            <a:lvl6pPr lvl="5">
              <a:spcBef>
                <a:spcPts val="0"/>
              </a:spcBef>
              <a:spcAft>
                <a:spcPts val="0"/>
              </a:spcAft>
              <a:buClr>
                <a:schemeClr val="dk1"/>
              </a:buClr>
              <a:buSzPts val="2700"/>
              <a:buFont typeface="Figtree"/>
              <a:buNone/>
              <a:defRPr sz="2700">
                <a:solidFill>
                  <a:schemeClr val="dk1"/>
                </a:solidFill>
                <a:latin typeface="Figtree"/>
                <a:ea typeface="Figtree"/>
                <a:cs typeface="Figtree"/>
                <a:sym typeface="Figtree"/>
              </a:defRPr>
            </a:lvl6pPr>
            <a:lvl7pPr lvl="6">
              <a:spcBef>
                <a:spcPts val="0"/>
              </a:spcBef>
              <a:spcAft>
                <a:spcPts val="0"/>
              </a:spcAft>
              <a:buClr>
                <a:schemeClr val="dk1"/>
              </a:buClr>
              <a:buSzPts val="2700"/>
              <a:buFont typeface="Figtree"/>
              <a:buNone/>
              <a:defRPr sz="2700">
                <a:solidFill>
                  <a:schemeClr val="dk1"/>
                </a:solidFill>
                <a:latin typeface="Figtree"/>
                <a:ea typeface="Figtree"/>
                <a:cs typeface="Figtree"/>
                <a:sym typeface="Figtree"/>
              </a:defRPr>
            </a:lvl7pPr>
            <a:lvl8pPr lvl="7">
              <a:spcBef>
                <a:spcPts val="0"/>
              </a:spcBef>
              <a:spcAft>
                <a:spcPts val="0"/>
              </a:spcAft>
              <a:buClr>
                <a:schemeClr val="dk1"/>
              </a:buClr>
              <a:buSzPts val="2700"/>
              <a:buFont typeface="Figtree"/>
              <a:buNone/>
              <a:defRPr sz="2700">
                <a:solidFill>
                  <a:schemeClr val="dk1"/>
                </a:solidFill>
                <a:latin typeface="Figtree"/>
                <a:ea typeface="Figtree"/>
                <a:cs typeface="Figtree"/>
                <a:sym typeface="Figtree"/>
              </a:defRPr>
            </a:lvl8pPr>
            <a:lvl9pPr lvl="8">
              <a:spcBef>
                <a:spcPts val="0"/>
              </a:spcBef>
              <a:spcAft>
                <a:spcPts val="0"/>
              </a:spcAft>
              <a:buClr>
                <a:schemeClr val="dk1"/>
              </a:buClr>
              <a:buSzPts val="2700"/>
              <a:buFont typeface="Figtree"/>
              <a:buNone/>
              <a:defRPr sz="2700">
                <a:solidFill>
                  <a:schemeClr val="dk1"/>
                </a:solidFill>
                <a:latin typeface="Figtree"/>
                <a:ea typeface="Figtree"/>
                <a:cs typeface="Figtree"/>
                <a:sym typeface="Figtree"/>
              </a:defRPr>
            </a:lvl9pPr>
          </a:lstStyle>
          <a:p>
            <a:endParaRPr/>
          </a:p>
        </p:txBody>
      </p:sp>
      <p:sp>
        <p:nvSpPr>
          <p:cNvPr id="589" name="Google Shape;589;p60"/>
          <p:cNvSpPr txBox="1">
            <a:spLocks noGrp="1"/>
          </p:cNvSpPr>
          <p:nvPr>
            <p:ph type="body" idx="6"/>
          </p:nvPr>
        </p:nvSpPr>
        <p:spPr>
          <a:xfrm>
            <a:off x="306767" y="4687600"/>
            <a:ext cx="4908900" cy="1218000"/>
          </a:xfrm>
          <a:prstGeom prst="rect">
            <a:avLst/>
          </a:prstGeom>
        </p:spPr>
        <p:txBody>
          <a:bodyPr spcFirstLastPara="1" wrap="square" lIns="0" tIns="0" rIns="0" bIns="0" anchor="t" anchorCtr="0">
            <a:spAutoFit/>
          </a:bodyPr>
          <a:lstStyle>
            <a:lvl1pPr marL="457200" lvl="0" indent="-311150">
              <a:spcBef>
                <a:spcPts val="0"/>
              </a:spcBef>
              <a:spcAft>
                <a:spcPts val="0"/>
              </a:spcAft>
              <a:buClr>
                <a:schemeClr val="dk1"/>
              </a:buClr>
              <a:buSzPts val="1300"/>
              <a:buFont typeface="Jost"/>
              <a:buChar char="●"/>
              <a:defRPr sz="1300"/>
            </a:lvl1pPr>
            <a:lvl2pPr marL="914400" lvl="1" indent="-311150">
              <a:spcBef>
                <a:spcPts val="0"/>
              </a:spcBef>
              <a:spcAft>
                <a:spcPts val="0"/>
              </a:spcAft>
              <a:buClr>
                <a:schemeClr val="dk1"/>
              </a:buClr>
              <a:buSzPts val="1300"/>
              <a:buFont typeface="Jost"/>
              <a:buChar char="○"/>
              <a:defRPr sz="1300"/>
            </a:lvl2pPr>
            <a:lvl3pPr marL="1371600" lvl="2" indent="-311150">
              <a:spcBef>
                <a:spcPts val="0"/>
              </a:spcBef>
              <a:spcAft>
                <a:spcPts val="0"/>
              </a:spcAft>
              <a:buClr>
                <a:schemeClr val="dk1"/>
              </a:buClr>
              <a:buSzPts val="1300"/>
              <a:buFont typeface="Jost"/>
              <a:buChar char="■"/>
              <a:defRPr sz="1300"/>
            </a:lvl3pPr>
            <a:lvl4pPr marL="1828800" lvl="3" indent="-311150">
              <a:spcBef>
                <a:spcPts val="0"/>
              </a:spcBef>
              <a:spcAft>
                <a:spcPts val="0"/>
              </a:spcAft>
              <a:buClr>
                <a:schemeClr val="dk1"/>
              </a:buClr>
              <a:buSzPts val="1300"/>
              <a:buFont typeface="Jost"/>
              <a:buChar char="●"/>
              <a:defRPr sz="1300"/>
            </a:lvl4pPr>
            <a:lvl5pPr marL="2286000" lvl="4" indent="-311150">
              <a:spcBef>
                <a:spcPts val="0"/>
              </a:spcBef>
              <a:spcAft>
                <a:spcPts val="0"/>
              </a:spcAft>
              <a:buClr>
                <a:schemeClr val="dk1"/>
              </a:buClr>
              <a:buSzPts val="1300"/>
              <a:buFont typeface="Jost"/>
              <a:buChar char="○"/>
              <a:defRPr sz="1300"/>
            </a:lvl5pPr>
            <a:lvl6pPr marL="2743200" lvl="5" indent="-311150">
              <a:spcBef>
                <a:spcPts val="0"/>
              </a:spcBef>
              <a:spcAft>
                <a:spcPts val="0"/>
              </a:spcAft>
              <a:buClr>
                <a:schemeClr val="dk1"/>
              </a:buClr>
              <a:buSzPts val="1300"/>
              <a:buFont typeface="Jost"/>
              <a:buChar char="■"/>
              <a:defRPr sz="1300"/>
            </a:lvl6pPr>
            <a:lvl7pPr marL="3200400" lvl="6" indent="-311150">
              <a:spcBef>
                <a:spcPts val="0"/>
              </a:spcBef>
              <a:spcAft>
                <a:spcPts val="0"/>
              </a:spcAft>
              <a:buClr>
                <a:schemeClr val="dk1"/>
              </a:buClr>
              <a:buSzPts val="1300"/>
              <a:buFont typeface="Jost"/>
              <a:buChar char="●"/>
              <a:defRPr sz="1300"/>
            </a:lvl7pPr>
            <a:lvl8pPr marL="3657600" lvl="7" indent="-311150">
              <a:spcBef>
                <a:spcPts val="0"/>
              </a:spcBef>
              <a:spcAft>
                <a:spcPts val="0"/>
              </a:spcAft>
              <a:buClr>
                <a:schemeClr val="dk1"/>
              </a:buClr>
              <a:buSzPts val="1300"/>
              <a:buFont typeface="Jost"/>
              <a:buChar char="○"/>
              <a:defRPr sz="1300"/>
            </a:lvl8pPr>
            <a:lvl9pPr marL="4114800" lvl="8" indent="-311150">
              <a:spcBef>
                <a:spcPts val="0"/>
              </a:spcBef>
              <a:spcAft>
                <a:spcPts val="0"/>
              </a:spcAft>
              <a:buClr>
                <a:schemeClr val="dk1"/>
              </a:buClr>
              <a:buSzPts val="1300"/>
              <a:buFont typeface="Jost"/>
              <a:buChar char="■"/>
              <a:defRPr sz="1300"/>
            </a:lvl9pPr>
          </a:lstStyle>
          <a:p>
            <a:endParaRPr/>
          </a:p>
        </p:txBody>
      </p:sp>
      <p:sp>
        <p:nvSpPr>
          <p:cNvPr id="590" name="Google Shape;590;p60"/>
          <p:cNvSpPr txBox="1">
            <a:spLocks noGrp="1"/>
          </p:cNvSpPr>
          <p:nvPr>
            <p:ph type="body" idx="7"/>
          </p:nvPr>
        </p:nvSpPr>
        <p:spPr>
          <a:xfrm>
            <a:off x="6537767" y="3952767"/>
            <a:ext cx="4908900" cy="593700"/>
          </a:xfrm>
          <a:prstGeom prst="rect">
            <a:avLst/>
          </a:prstGeom>
        </p:spPr>
        <p:txBody>
          <a:bodyPr spcFirstLastPara="1" wrap="square" lIns="0" tIns="0" rIns="0" bIns="0" anchor="t" anchorCtr="0">
            <a:spAutoFit/>
          </a:bodyPr>
          <a:lstStyle>
            <a:lvl1pPr marL="457200" lvl="0" indent="-311150">
              <a:spcBef>
                <a:spcPts val="0"/>
              </a:spcBef>
              <a:spcAft>
                <a:spcPts val="0"/>
              </a:spcAft>
              <a:buClr>
                <a:schemeClr val="dk1"/>
              </a:buClr>
              <a:buSzPts val="1300"/>
              <a:buFont typeface="Jost"/>
              <a:buChar char="●"/>
              <a:defRPr sz="1300"/>
            </a:lvl1pPr>
            <a:lvl2pPr marL="914400" lvl="1" indent="-311150">
              <a:spcBef>
                <a:spcPts val="0"/>
              </a:spcBef>
              <a:spcAft>
                <a:spcPts val="0"/>
              </a:spcAft>
              <a:buClr>
                <a:schemeClr val="dk1"/>
              </a:buClr>
              <a:buSzPts val="1300"/>
              <a:buFont typeface="Jost"/>
              <a:buChar char="○"/>
              <a:defRPr sz="1300"/>
            </a:lvl2pPr>
            <a:lvl3pPr marL="1371600" lvl="2" indent="-311150">
              <a:spcBef>
                <a:spcPts val="0"/>
              </a:spcBef>
              <a:spcAft>
                <a:spcPts val="0"/>
              </a:spcAft>
              <a:buClr>
                <a:schemeClr val="dk1"/>
              </a:buClr>
              <a:buSzPts val="1300"/>
              <a:buFont typeface="Jost"/>
              <a:buChar char="■"/>
              <a:defRPr sz="1300"/>
            </a:lvl3pPr>
            <a:lvl4pPr marL="1828800" lvl="3" indent="-311150">
              <a:spcBef>
                <a:spcPts val="0"/>
              </a:spcBef>
              <a:spcAft>
                <a:spcPts val="0"/>
              </a:spcAft>
              <a:buClr>
                <a:schemeClr val="dk1"/>
              </a:buClr>
              <a:buSzPts val="1300"/>
              <a:buFont typeface="Jost"/>
              <a:buChar char="●"/>
              <a:defRPr sz="1300"/>
            </a:lvl4pPr>
            <a:lvl5pPr marL="2286000" lvl="4" indent="-311150">
              <a:spcBef>
                <a:spcPts val="0"/>
              </a:spcBef>
              <a:spcAft>
                <a:spcPts val="0"/>
              </a:spcAft>
              <a:buClr>
                <a:schemeClr val="dk1"/>
              </a:buClr>
              <a:buSzPts val="1300"/>
              <a:buFont typeface="Jost"/>
              <a:buChar char="○"/>
              <a:defRPr sz="1300"/>
            </a:lvl5pPr>
            <a:lvl6pPr marL="2743200" lvl="5" indent="-311150">
              <a:spcBef>
                <a:spcPts val="0"/>
              </a:spcBef>
              <a:spcAft>
                <a:spcPts val="0"/>
              </a:spcAft>
              <a:buClr>
                <a:schemeClr val="dk1"/>
              </a:buClr>
              <a:buSzPts val="1300"/>
              <a:buFont typeface="Jost"/>
              <a:buChar char="■"/>
              <a:defRPr sz="1300"/>
            </a:lvl6pPr>
            <a:lvl7pPr marL="3200400" lvl="6" indent="-311150">
              <a:spcBef>
                <a:spcPts val="0"/>
              </a:spcBef>
              <a:spcAft>
                <a:spcPts val="0"/>
              </a:spcAft>
              <a:buClr>
                <a:schemeClr val="dk1"/>
              </a:buClr>
              <a:buSzPts val="1300"/>
              <a:buFont typeface="Jost"/>
              <a:buChar char="●"/>
              <a:defRPr sz="1300"/>
            </a:lvl7pPr>
            <a:lvl8pPr marL="3657600" lvl="7" indent="-311150">
              <a:spcBef>
                <a:spcPts val="0"/>
              </a:spcBef>
              <a:spcAft>
                <a:spcPts val="0"/>
              </a:spcAft>
              <a:buClr>
                <a:schemeClr val="dk1"/>
              </a:buClr>
              <a:buSzPts val="1300"/>
              <a:buFont typeface="Jost"/>
              <a:buChar char="○"/>
              <a:defRPr sz="1300"/>
            </a:lvl8pPr>
            <a:lvl9pPr marL="4114800" lvl="8" indent="-311150">
              <a:spcBef>
                <a:spcPts val="0"/>
              </a:spcBef>
              <a:spcAft>
                <a:spcPts val="0"/>
              </a:spcAft>
              <a:buClr>
                <a:schemeClr val="dk1"/>
              </a:buClr>
              <a:buSzPts val="1300"/>
              <a:buFont typeface="Jost"/>
              <a:buChar char="■"/>
              <a:defRPr sz="1300"/>
            </a:lvl9pPr>
          </a:lstStyle>
          <a:p>
            <a:endParaRPr/>
          </a:p>
        </p:txBody>
      </p:sp>
      <p:sp>
        <p:nvSpPr>
          <p:cNvPr id="591" name="Google Shape;591;p60"/>
          <p:cNvSpPr txBox="1">
            <a:spLocks noGrp="1"/>
          </p:cNvSpPr>
          <p:nvPr>
            <p:ph type="subTitle" idx="8"/>
          </p:nvPr>
        </p:nvSpPr>
        <p:spPr>
          <a:xfrm>
            <a:off x="6537767" y="3538267"/>
            <a:ext cx="3171600" cy="223500"/>
          </a:xfrm>
          <a:prstGeom prst="rect">
            <a:avLst/>
          </a:prstGeom>
        </p:spPr>
        <p:txBody>
          <a:bodyPr spcFirstLastPara="1" wrap="square" lIns="0" tIns="0" rIns="0" bIns="0" anchor="ctr" anchorCtr="0">
            <a:noAutofit/>
          </a:bodyPr>
          <a:lstStyle>
            <a:lvl1pPr lvl="0">
              <a:spcBef>
                <a:spcPts val="0"/>
              </a:spcBef>
              <a:spcAft>
                <a:spcPts val="0"/>
              </a:spcAft>
              <a:buNone/>
              <a:defRPr sz="1600">
                <a:solidFill>
                  <a:schemeClr val="accent4"/>
                </a:solidFill>
                <a:latin typeface="Jost"/>
                <a:ea typeface="Jost"/>
                <a:cs typeface="Jost"/>
                <a:sym typeface="Jost"/>
              </a:defRPr>
            </a:lvl1pPr>
            <a:lvl2pPr lvl="1">
              <a:spcBef>
                <a:spcPts val="0"/>
              </a:spcBef>
              <a:spcAft>
                <a:spcPts val="0"/>
              </a:spcAft>
              <a:buNone/>
              <a:defRPr sz="1600">
                <a:solidFill>
                  <a:schemeClr val="accent4"/>
                </a:solidFill>
                <a:latin typeface="Jost"/>
                <a:ea typeface="Jost"/>
                <a:cs typeface="Jost"/>
                <a:sym typeface="Jost"/>
              </a:defRPr>
            </a:lvl2pPr>
            <a:lvl3pPr lvl="2">
              <a:spcBef>
                <a:spcPts val="0"/>
              </a:spcBef>
              <a:spcAft>
                <a:spcPts val="0"/>
              </a:spcAft>
              <a:buNone/>
              <a:defRPr sz="1600">
                <a:solidFill>
                  <a:schemeClr val="accent4"/>
                </a:solidFill>
                <a:latin typeface="Jost"/>
                <a:ea typeface="Jost"/>
                <a:cs typeface="Jost"/>
                <a:sym typeface="Jost"/>
              </a:defRPr>
            </a:lvl3pPr>
            <a:lvl4pPr lvl="3">
              <a:spcBef>
                <a:spcPts val="0"/>
              </a:spcBef>
              <a:spcAft>
                <a:spcPts val="0"/>
              </a:spcAft>
              <a:buNone/>
              <a:defRPr sz="1600">
                <a:solidFill>
                  <a:schemeClr val="accent4"/>
                </a:solidFill>
                <a:latin typeface="Jost"/>
                <a:ea typeface="Jost"/>
                <a:cs typeface="Jost"/>
                <a:sym typeface="Jost"/>
              </a:defRPr>
            </a:lvl4pPr>
            <a:lvl5pPr lvl="4">
              <a:spcBef>
                <a:spcPts val="0"/>
              </a:spcBef>
              <a:spcAft>
                <a:spcPts val="0"/>
              </a:spcAft>
              <a:buNone/>
              <a:defRPr sz="1600">
                <a:solidFill>
                  <a:schemeClr val="accent4"/>
                </a:solidFill>
                <a:latin typeface="Jost"/>
                <a:ea typeface="Jost"/>
                <a:cs typeface="Jost"/>
                <a:sym typeface="Jost"/>
              </a:defRPr>
            </a:lvl5pPr>
            <a:lvl6pPr lvl="5">
              <a:spcBef>
                <a:spcPts val="0"/>
              </a:spcBef>
              <a:spcAft>
                <a:spcPts val="0"/>
              </a:spcAft>
              <a:buNone/>
              <a:defRPr sz="1600">
                <a:solidFill>
                  <a:schemeClr val="accent4"/>
                </a:solidFill>
                <a:latin typeface="Jost"/>
                <a:ea typeface="Jost"/>
                <a:cs typeface="Jost"/>
                <a:sym typeface="Jost"/>
              </a:defRPr>
            </a:lvl6pPr>
            <a:lvl7pPr lvl="6">
              <a:spcBef>
                <a:spcPts val="0"/>
              </a:spcBef>
              <a:spcAft>
                <a:spcPts val="0"/>
              </a:spcAft>
              <a:buNone/>
              <a:defRPr sz="1600">
                <a:solidFill>
                  <a:schemeClr val="accent4"/>
                </a:solidFill>
                <a:latin typeface="Jost"/>
                <a:ea typeface="Jost"/>
                <a:cs typeface="Jost"/>
                <a:sym typeface="Jost"/>
              </a:defRPr>
            </a:lvl7pPr>
            <a:lvl8pPr lvl="7">
              <a:spcBef>
                <a:spcPts val="0"/>
              </a:spcBef>
              <a:spcAft>
                <a:spcPts val="0"/>
              </a:spcAft>
              <a:buNone/>
              <a:defRPr sz="1600">
                <a:solidFill>
                  <a:schemeClr val="accent4"/>
                </a:solidFill>
                <a:latin typeface="Jost"/>
                <a:ea typeface="Jost"/>
                <a:cs typeface="Jost"/>
                <a:sym typeface="Jost"/>
              </a:defRPr>
            </a:lvl8pPr>
            <a:lvl9pPr lvl="8">
              <a:spcBef>
                <a:spcPts val="0"/>
              </a:spcBef>
              <a:spcAft>
                <a:spcPts val="0"/>
              </a:spcAft>
              <a:buNone/>
              <a:defRPr sz="1600">
                <a:solidFill>
                  <a:schemeClr val="accent4"/>
                </a:solidFill>
                <a:latin typeface="Jost"/>
                <a:ea typeface="Jost"/>
                <a:cs typeface="Jost"/>
                <a:sym typeface="Jost"/>
              </a:defRPr>
            </a:lvl9pPr>
          </a:lstStyle>
          <a:p>
            <a:endParaRPr/>
          </a:p>
        </p:txBody>
      </p:sp>
      <p:sp>
        <p:nvSpPr>
          <p:cNvPr id="592" name="Google Shape;592;p60"/>
          <p:cNvSpPr txBox="1">
            <a:spLocks noGrp="1"/>
          </p:cNvSpPr>
          <p:nvPr>
            <p:ph type="subTitle" idx="9"/>
          </p:nvPr>
        </p:nvSpPr>
        <p:spPr>
          <a:xfrm>
            <a:off x="6537767" y="2277067"/>
            <a:ext cx="3171600" cy="223500"/>
          </a:xfrm>
          <a:prstGeom prst="rect">
            <a:avLst/>
          </a:prstGeom>
        </p:spPr>
        <p:txBody>
          <a:bodyPr spcFirstLastPara="1" wrap="square" lIns="0" tIns="0" rIns="0" bIns="0" anchor="ctr" anchorCtr="0">
            <a:noAutofit/>
          </a:bodyPr>
          <a:lstStyle>
            <a:lvl1pPr lvl="0">
              <a:spcBef>
                <a:spcPts val="0"/>
              </a:spcBef>
              <a:spcAft>
                <a:spcPts val="0"/>
              </a:spcAft>
              <a:buNone/>
              <a:defRPr sz="1600">
                <a:solidFill>
                  <a:schemeClr val="accent4"/>
                </a:solidFill>
                <a:latin typeface="Jost"/>
                <a:ea typeface="Jost"/>
                <a:cs typeface="Jost"/>
                <a:sym typeface="Jost"/>
              </a:defRPr>
            </a:lvl1pPr>
            <a:lvl2pPr lvl="1">
              <a:spcBef>
                <a:spcPts val="0"/>
              </a:spcBef>
              <a:spcAft>
                <a:spcPts val="0"/>
              </a:spcAft>
              <a:buNone/>
              <a:defRPr sz="1600">
                <a:solidFill>
                  <a:schemeClr val="accent4"/>
                </a:solidFill>
                <a:latin typeface="Jost"/>
                <a:ea typeface="Jost"/>
                <a:cs typeface="Jost"/>
                <a:sym typeface="Jost"/>
              </a:defRPr>
            </a:lvl2pPr>
            <a:lvl3pPr lvl="2">
              <a:spcBef>
                <a:spcPts val="0"/>
              </a:spcBef>
              <a:spcAft>
                <a:spcPts val="0"/>
              </a:spcAft>
              <a:buNone/>
              <a:defRPr sz="1600">
                <a:solidFill>
                  <a:schemeClr val="accent4"/>
                </a:solidFill>
                <a:latin typeface="Jost"/>
                <a:ea typeface="Jost"/>
                <a:cs typeface="Jost"/>
                <a:sym typeface="Jost"/>
              </a:defRPr>
            </a:lvl3pPr>
            <a:lvl4pPr lvl="3">
              <a:spcBef>
                <a:spcPts val="0"/>
              </a:spcBef>
              <a:spcAft>
                <a:spcPts val="0"/>
              </a:spcAft>
              <a:buNone/>
              <a:defRPr sz="1600">
                <a:solidFill>
                  <a:schemeClr val="accent4"/>
                </a:solidFill>
                <a:latin typeface="Jost"/>
                <a:ea typeface="Jost"/>
                <a:cs typeface="Jost"/>
                <a:sym typeface="Jost"/>
              </a:defRPr>
            </a:lvl4pPr>
            <a:lvl5pPr lvl="4">
              <a:spcBef>
                <a:spcPts val="0"/>
              </a:spcBef>
              <a:spcAft>
                <a:spcPts val="0"/>
              </a:spcAft>
              <a:buNone/>
              <a:defRPr sz="1600">
                <a:solidFill>
                  <a:schemeClr val="accent4"/>
                </a:solidFill>
                <a:latin typeface="Jost"/>
                <a:ea typeface="Jost"/>
                <a:cs typeface="Jost"/>
                <a:sym typeface="Jost"/>
              </a:defRPr>
            </a:lvl5pPr>
            <a:lvl6pPr lvl="5">
              <a:spcBef>
                <a:spcPts val="0"/>
              </a:spcBef>
              <a:spcAft>
                <a:spcPts val="0"/>
              </a:spcAft>
              <a:buNone/>
              <a:defRPr sz="1600">
                <a:solidFill>
                  <a:schemeClr val="accent4"/>
                </a:solidFill>
                <a:latin typeface="Jost"/>
                <a:ea typeface="Jost"/>
                <a:cs typeface="Jost"/>
                <a:sym typeface="Jost"/>
              </a:defRPr>
            </a:lvl6pPr>
            <a:lvl7pPr lvl="6">
              <a:spcBef>
                <a:spcPts val="0"/>
              </a:spcBef>
              <a:spcAft>
                <a:spcPts val="0"/>
              </a:spcAft>
              <a:buNone/>
              <a:defRPr sz="1600">
                <a:solidFill>
                  <a:schemeClr val="accent4"/>
                </a:solidFill>
                <a:latin typeface="Jost"/>
                <a:ea typeface="Jost"/>
                <a:cs typeface="Jost"/>
                <a:sym typeface="Jost"/>
              </a:defRPr>
            </a:lvl7pPr>
            <a:lvl8pPr lvl="7">
              <a:spcBef>
                <a:spcPts val="0"/>
              </a:spcBef>
              <a:spcAft>
                <a:spcPts val="0"/>
              </a:spcAft>
              <a:buNone/>
              <a:defRPr sz="1600">
                <a:solidFill>
                  <a:schemeClr val="accent4"/>
                </a:solidFill>
                <a:latin typeface="Jost"/>
                <a:ea typeface="Jost"/>
                <a:cs typeface="Jost"/>
                <a:sym typeface="Jost"/>
              </a:defRPr>
            </a:lvl8pPr>
            <a:lvl9pPr lvl="8">
              <a:spcBef>
                <a:spcPts val="0"/>
              </a:spcBef>
              <a:spcAft>
                <a:spcPts val="0"/>
              </a:spcAft>
              <a:buNone/>
              <a:defRPr sz="1600">
                <a:solidFill>
                  <a:schemeClr val="accent4"/>
                </a:solidFill>
                <a:latin typeface="Jost"/>
                <a:ea typeface="Jost"/>
                <a:cs typeface="Jost"/>
                <a:sym typeface="Jost"/>
              </a:defRPr>
            </a:lvl9pPr>
          </a:lstStyle>
          <a:p>
            <a:endParaRPr/>
          </a:p>
        </p:txBody>
      </p:sp>
      <p:sp>
        <p:nvSpPr>
          <p:cNvPr id="593" name="Google Shape;593;p60"/>
          <p:cNvSpPr txBox="1">
            <a:spLocks noGrp="1"/>
          </p:cNvSpPr>
          <p:nvPr>
            <p:ph type="subTitle" idx="13"/>
          </p:nvPr>
        </p:nvSpPr>
        <p:spPr>
          <a:xfrm>
            <a:off x="6537767" y="1015867"/>
            <a:ext cx="3171600" cy="223500"/>
          </a:xfrm>
          <a:prstGeom prst="rect">
            <a:avLst/>
          </a:prstGeom>
        </p:spPr>
        <p:txBody>
          <a:bodyPr spcFirstLastPara="1" wrap="square" lIns="0" tIns="0" rIns="0" bIns="0" anchor="ctr" anchorCtr="0">
            <a:noAutofit/>
          </a:bodyPr>
          <a:lstStyle>
            <a:lvl1pPr lvl="0">
              <a:spcBef>
                <a:spcPts val="0"/>
              </a:spcBef>
              <a:spcAft>
                <a:spcPts val="0"/>
              </a:spcAft>
              <a:buNone/>
              <a:defRPr sz="1600">
                <a:solidFill>
                  <a:schemeClr val="accent4"/>
                </a:solidFill>
                <a:latin typeface="Jost"/>
                <a:ea typeface="Jost"/>
                <a:cs typeface="Jost"/>
                <a:sym typeface="Jost"/>
              </a:defRPr>
            </a:lvl1pPr>
            <a:lvl2pPr lvl="1">
              <a:spcBef>
                <a:spcPts val="0"/>
              </a:spcBef>
              <a:spcAft>
                <a:spcPts val="0"/>
              </a:spcAft>
              <a:buNone/>
              <a:defRPr sz="1600">
                <a:solidFill>
                  <a:schemeClr val="accent4"/>
                </a:solidFill>
                <a:latin typeface="Jost"/>
                <a:ea typeface="Jost"/>
                <a:cs typeface="Jost"/>
                <a:sym typeface="Jost"/>
              </a:defRPr>
            </a:lvl2pPr>
            <a:lvl3pPr lvl="2">
              <a:spcBef>
                <a:spcPts val="0"/>
              </a:spcBef>
              <a:spcAft>
                <a:spcPts val="0"/>
              </a:spcAft>
              <a:buNone/>
              <a:defRPr sz="1600">
                <a:solidFill>
                  <a:schemeClr val="accent4"/>
                </a:solidFill>
                <a:latin typeface="Jost"/>
                <a:ea typeface="Jost"/>
                <a:cs typeface="Jost"/>
                <a:sym typeface="Jost"/>
              </a:defRPr>
            </a:lvl3pPr>
            <a:lvl4pPr lvl="3">
              <a:spcBef>
                <a:spcPts val="0"/>
              </a:spcBef>
              <a:spcAft>
                <a:spcPts val="0"/>
              </a:spcAft>
              <a:buNone/>
              <a:defRPr sz="1600">
                <a:solidFill>
                  <a:schemeClr val="accent4"/>
                </a:solidFill>
                <a:latin typeface="Jost"/>
                <a:ea typeface="Jost"/>
                <a:cs typeface="Jost"/>
                <a:sym typeface="Jost"/>
              </a:defRPr>
            </a:lvl4pPr>
            <a:lvl5pPr lvl="4">
              <a:spcBef>
                <a:spcPts val="0"/>
              </a:spcBef>
              <a:spcAft>
                <a:spcPts val="0"/>
              </a:spcAft>
              <a:buNone/>
              <a:defRPr sz="1600">
                <a:solidFill>
                  <a:schemeClr val="accent4"/>
                </a:solidFill>
                <a:latin typeface="Jost"/>
                <a:ea typeface="Jost"/>
                <a:cs typeface="Jost"/>
                <a:sym typeface="Jost"/>
              </a:defRPr>
            </a:lvl5pPr>
            <a:lvl6pPr lvl="5">
              <a:spcBef>
                <a:spcPts val="0"/>
              </a:spcBef>
              <a:spcAft>
                <a:spcPts val="0"/>
              </a:spcAft>
              <a:buNone/>
              <a:defRPr sz="1600">
                <a:solidFill>
                  <a:schemeClr val="accent4"/>
                </a:solidFill>
                <a:latin typeface="Jost"/>
                <a:ea typeface="Jost"/>
                <a:cs typeface="Jost"/>
                <a:sym typeface="Jost"/>
              </a:defRPr>
            </a:lvl6pPr>
            <a:lvl7pPr lvl="6">
              <a:spcBef>
                <a:spcPts val="0"/>
              </a:spcBef>
              <a:spcAft>
                <a:spcPts val="0"/>
              </a:spcAft>
              <a:buNone/>
              <a:defRPr sz="1600">
                <a:solidFill>
                  <a:schemeClr val="accent4"/>
                </a:solidFill>
                <a:latin typeface="Jost"/>
                <a:ea typeface="Jost"/>
                <a:cs typeface="Jost"/>
                <a:sym typeface="Jost"/>
              </a:defRPr>
            </a:lvl7pPr>
            <a:lvl8pPr lvl="7">
              <a:spcBef>
                <a:spcPts val="0"/>
              </a:spcBef>
              <a:spcAft>
                <a:spcPts val="0"/>
              </a:spcAft>
              <a:buNone/>
              <a:defRPr sz="1600">
                <a:solidFill>
                  <a:schemeClr val="accent4"/>
                </a:solidFill>
                <a:latin typeface="Jost"/>
                <a:ea typeface="Jost"/>
                <a:cs typeface="Jost"/>
                <a:sym typeface="Jost"/>
              </a:defRPr>
            </a:lvl8pPr>
            <a:lvl9pPr lvl="8">
              <a:spcBef>
                <a:spcPts val="0"/>
              </a:spcBef>
              <a:spcAft>
                <a:spcPts val="0"/>
              </a:spcAft>
              <a:buNone/>
              <a:defRPr sz="1600">
                <a:solidFill>
                  <a:schemeClr val="accent4"/>
                </a:solidFill>
                <a:latin typeface="Jost"/>
                <a:ea typeface="Jost"/>
                <a:cs typeface="Jost"/>
                <a:sym typeface="Jost"/>
              </a:defRPr>
            </a:lvl9pPr>
          </a:lstStyle>
          <a:p>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wo cards">
  <p:cSld name="CUSTOM_8_1_1_1_1_1_1_1_1_1_1_1_1_1_1_1_1_1_1_1_1_1_1_1_1">
    <p:spTree>
      <p:nvGrpSpPr>
        <p:cNvPr id="1" name="Shape 594"/>
        <p:cNvGrpSpPr/>
        <p:nvPr/>
      </p:nvGrpSpPr>
      <p:grpSpPr>
        <a:xfrm>
          <a:off x="0" y="0"/>
          <a:ext cx="0" cy="0"/>
          <a:chOff x="0" y="0"/>
          <a:chExt cx="0" cy="0"/>
        </a:xfrm>
      </p:grpSpPr>
      <p:sp>
        <p:nvSpPr>
          <p:cNvPr id="595" name="Google Shape;595;p61"/>
          <p:cNvSpPr txBox="1">
            <a:spLocks noGrp="1"/>
          </p:cNvSpPr>
          <p:nvPr>
            <p:ph type="title"/>
          </p:nvPr>
        </p:nvSpPr>
        <p:spPr>
          <a:xfrm>
            <a:off x="306767" y="78167"/>
            <a:ext cx="3333900" cy="229500"/>
          </a:xfrm>
          <a:prstGeom prst="rect">
            <a:avLst/>
          </a:prstGeom>
        </p:spPr>
        <p:txBody>
          <a:bodyPr spcFirstLastPara="1" wrap="square" lIns="0" tIns="0" rIns="0" bIns="0" anchor="ctr" anchorCtr="0">
            <a:noAutofit/>
          </a:bodyPr>
          <a:lstStyle>
            <a:lvl1pPr lvl="0">
              <a:spcBef>
                <a:spcPts val="0"/>
              </a:spcBef>
              <a:spcAft>
                <a:spcPts val="0"/>
              </a:spcAft>
              <a:buNone/>
              <a:defRPr/>
            </a:lvl1pPr>
            <a:lvl2pPr lvl="1">
              <a:spcBef>
                <a:spcPts val="0"/>
              </a:spcBef>
              <a:spcAft>
                <a:spcPts val="0"/>
              </a:spcAft>
              <a:buSzPts val="1600"/>
              <a:buFont typeface="Figtree"/>
              <a:buNone/>
              <a:defRPr/>
            </a:lvl2pPr>
            <a:lvl3pPr lvl="2">
              <a:spcBef>
                <a:spcPts val="0"/>
              </a:spcBef>
              <a:spcAft>
                <a:spcPts val="0"/>
              </a:spcAft>
              <a:buSzPts val="1600"/>
              <a:buFont typeface="Figtree"/>
              <a:buNone/>
              <a:defRPr/>
            </a:lvl3pPr>
            <a:lvl4pPr lvl="3">
              <a:spcBef>
                <a:spcPts val="0"/>
              </a:spcBef>
              <a:spcAft>
                <a:spcPts val="0"/>
              </a:spcAft>
              <a:buSzPts val="1600"/>
              <a:buFont typeface="Figtree"/>
              <a:buNone/>
              <a:defRPr/>
            </a:lvl4pPr>
            <a:lvl5pPr lvl="4">
              <a:spcBef>
                <a:spcPts val="0"/>
              </a:spcBef>
              <a:spcAft>
                <a:spcPts val="0"/>
              </a:spcAft>
              <a:buSzPts val="1600"/>
              <a:buFont typeface="Figtree"/>
              <a:buNone/>
              <a:defRPr/>
            </a:lvl5pPr>
            <a:lvl6pPr lvl="5">
              <a:spcBef>
                <a:spcPts val="0"/>
              </a:spcBef>
              <a:spcAft>
                <a:spcPts val="0"/>
              </a:spcAft>
              <a:buSzPts val="1600"/>
              <a:buFont typeface="Figtree"/>
              <a:buNone/>
              <a:defRPr/>
            </a:lvl6pPr>
            <a:lvl7pPr lvl="6">
              <a:spcBef>
                <a:spcPts val="0"/>
              </a:spcBef>
              <a:spcAft>
                <a:spcPts val="0"/>
              </a:spcAft>
              <a:buSzPts val="1600"/>
              <a:buFont typeface="Figtree"/>
              <a:buNone/>
              <a:defRPr/>
            </a:lvl7pPr>
            <a:lvl8pPr lvl="7">
              <a:spcBef>
                <a:spcPts val="0"/>
              </a:spcBef>
              <a:spcAft>
                <a:spcPts val="0"/>
              </a:spcAft>
              <a:buSzPts val="1600"/>
              <a:buFont typeface="Figtree"/>
              <a:buNone/>
              <a:defRPr/>
            </a:lvl8pPr>
            <a:lvl9pPr lvl="8">
              <a:spcBef>
                <a:spcPts val="0"/>
              </a:spcBef>
              <a:spcAft>
                <a:spcPts val="0"/>
              </a:spcAft>
              <a:buSzPts val="1600"/>
              <a:buFont typeface="Figtree"/>
              <a:buNone/>
              <a:defRPr/>
            </a:lvl9pPr>
          </a:lstStyle>
          <a:p>
            <a:endParaRPr/>
          </a:p>
        </p:txBody>
      </p:sp>
      <p:sp>
        <p:nvSpPr>
          <p:cNvPr id="596" name="Google Shape;596;p61"/>
          <p:cNvSpPr txBox="1">
            <a:spLocks noGrp="1"/>
          </p:cNvSpPr>
          <p:nvPr>
            <p:ph type="title" idx="2"/>
          </p:nvPr>
        </p:nvSpPr>
        <p:spPr>
          <a:xfrm>
            <a:off x="8553167" y="78167"/>
            <a:ext cx="3333900" cy="229500"/>
          </a:xfrm>
          <a:prstGeom prst="rect">
            <a:avLst/>
          </a:prstGeom>
        </p:spPr>
        <p:txBody>
          <a:bodyPr spcFirstLastPara="1" wrap="square" lIns="0" tIns="0" rIns="0" bIns="0" anchor="ctr" anchorCtr="0">
            <a:noAutofit/>
          </a:bodyPr>
          <a:lstStyle>
            <a:lvl1pPr lvl="0">
              <a:spcBef>
                <a:spcPts val="0"/>
              </a:spcBef>
              <a:spcAft>
                <a:spcPts val="0"/>
              </a:spcAft>
              <a:buNone/>
              <a:defRPr/>
            </a:lvl1pPr>
            <a:lvl2pPr lvl="1">
              <a:spcBef>
                <a:spcPts val="0"/>
              </a:spcBef>
              <a:spcAft>
                <a:spcPts val="0"/>
              </a:spcAft>
              <a:buSzPts val="1600"/>
              <a:buFont typeface="Figtree"/>
              <a:buNone/>
              <a:defRPr/>
            </a:lvl2pPr>
            <a:lvl3pPr lvl="2">
              <a:spcBef>
                <a:spcPts val="0"/>
              </a:spcBef>
              <a:spcAft>
                <a:spcPts val="0"/>
              </a:spcAft>
              <a:buSzPts val="1600"/>
              <a:buFont typeface="Figtree"/>
              <a:buNone/>
              <a:defRPr/>
            </a:lvl3pPr>
            <a:lvl4pPr lvl="3">
              <a:spcBef>
                <a:spcPts val="0"/>
              </a:spcBef>
              <a:spcAft>
                <a:spcPts val="0"/>
              </a:spcAft>
              <a:buSzPts val="1600"/>
              <a:buFont typeface="Figtree"/>
              <a:buNone/>
              <a:defRPr/>
            </a:lvl4pPr>
            <a:lvl5pPr lvl="4">
              <a:spcBef>
                <a:spcPts val="0"/>
              </a:spcBef>
              <a:spcAft>
                <a:spcPts val="0"/>
              </a:spcAft>
              <a:buSzPts val="1600"/>
              <a:buFont typeface="Figtree"/>
              <a:buNone/>
              <a:defRPr/>
            </a:lvl5pPr>
            <a:lvl6pPr lvl="5">
              <a:spcBef>
                <a:spcPts val="0"/>
              </a:spcBef>
              <a:spcAft>
                <a:spcPts val="0"/>
              </a:spcAft>
              <a:buSzPts val="1600"/>
              <a:buFont typeface="Figtree"/>
              <a:buNone/>
              <a:defRPr/>
            </a:lvl6pPr>
            <a:lvl7pPr lvl="6">
              <a:spcBef>
                <a:spcPts val="0"/>
              </a:spcBef>
              <a:spcAft>
                <a:spcPts val="0"/>
              </a:spcAft>
              <a:buSzPts val="1600"/>
              <a:buFont typeface="Figtree"/>
              <a:buNone/>
              <a:defRPr/>
            </a:lvl7pPr>
            <a:lvl8pPr lvl="7">
              <a:spcBef>
                <a:spcPts val="0"/>
              </a:spcBef>
              <a:spcAft>
                <a:spcPts val="0"/>
              </a:spcAft>
              <a:buSzPts val="1600"/>
              <a:buFont typeface="Figtree"/>
              <a:buNone/>
              <a:defRPr/>
            </a:lvl8pPr>
            <a:lvl9pPr lvl="8">
              <a:spcBef>
                <a:spcPts val="0"/>
              </a:spcBef>
              <a:spcAft>
                <a:spcPts val="0"/>
              </a:spcAft>
              <a:buSzPts val="1600"/>
              <a:buFont typeface="Figtree"/>
              <a:buNone/>
              <a:defRPr/>
            </a:lvl9pPr>
          </a:lstStyle>
          <a:p>
            <a:endParaRPr/>
          </a:p>
        </p:txBody>
      </p:sp>
      <p:sp>
        <p:nvSpPr>
          <p:cNvPr id="597" name="Google Shape;597;p61"/>
          <p:cNvSpPr txBox="1">
            <a:spLocks noGrp="1"/>
          </p:cNvSpPr>
          <p:nvPr>
            <p:ph type="title" idx="3"/>
          </p:nvPr>
        </p:nvSpPr>
        <p:spPr>
          <a:xfrm>
            <a:off x="304800" y="609600"/>
            <a:ext cx="5547300" cy="619500"/>
          </a:xfrm>
          <a:prstGeom prst="rect">
            <a:avLst/>
          </a:prstGeom>
        </p:spPr>
        <p:txBody>
          <a:bodyPr spcFirstLastPara="1" wrap="square" lIns="0" tIns="0" rIns="0" bIns="0" anchor="t" anchorCtr="0">
            <a:noAutofit/>
          </a:bodyPr>
          <a:lstStyle>
            <a:lvl1pPr lvl="0">
              <a:lnSpc>
                <a:spcPct val="115000"/>
              </a:lnSpc>
              <a:spcBef>
                <a:spcPts val="0"/>
              </a:spcBef>
              <a:spcAft>
                <a:spcPts val="0"/>
              </a:spcAft>
              <a:buNone/>
              <a:defRPr sz="2700"/>
            </a:lvl1pPr>
            <a:lvl2pPr lvl="1">
              <a:spcBef>
                <a:spcPts val="0"/>
              </a:spcBef>
              <a:spcAft>
                <a:spcPts val="0"/>
              </a:spcAft>
              <a:buClr>
                <a:schemeClr val="dk1"/>
              </a:buClr>
              <a:buSzPts val="2700"/>
              <a:buFont typeface="Figtree"/>
              <a:buNone/>
              <a:defRPr sz="2700">
                <a:solidFill>
                  <a:schemeClr val="dk1"/>
                </a:solidFill>
                <a:latin typeface="Figtree"/>
                <a:ea typeface="Figtree"/>
                <a:cs typeface="Figtree"/>
                <a:sym typeface="Figtree"/>
              </a:defRPr>
            </a:lvl2pPr>
            <a:lvl3pPr lvl="2">
              <a:spcBef>
                <a:spcPts val="0"/>
              </a:spcBef>
              <a:spcAft>
                <a:spcPts val="0"/>
              </a:spcAft>
              <a:buClr>
                <a:schemeClr val="dk1"/>
              </a:buClr>
              <a:buSzPts val="2700"/>
              <a:buFont typeface="Figtree"/>
              <a:buNone/>
              <a:defRPr sz="2700">
                <a:solidFill>
                  <a:schemeClr val="dk1"/>
                </a:solidFill>
                <a:latin typeface="Figtree"/>
                <a:ea typeface="Figtree"/>
                <a:cs typeface="Figtree"/>
                <a:sym typeface="Figtree"/>
              </a:defRPr>
            </a:lvl3pPr>
            <a:lvl4pPr lvl="3">
              <a:spcBef>
                <a:spcPts val="0"/>
              </a:spcBef>
              <a:spcAft>
                <a:spcPts val="0"/>
              </a:spcAft>
              <a:buClr>
                <a:schemeClr val="dk1"/>
              </a:buClr>
              <a:buSzPts val="2700"/>
              <a:buFont typeface="Figtree"/>
              <a:buNone/>
              <a:defRPr sz="2700">
                <a:solidFill>
                  <a:schemeClr val="dk1"/>
                </a:solidFill>
                <a:latin typeface="Figtree"/>
                <a:ea typeface="Figtree"/>
                <a:cs typeface="Figtree"/>
                <a:sym typeface="Figtree"/>
              </a:defRPr>
            </a:lvl4pPr>
            <a:lvl5pPr lvl="4">
              <a:spcBef>
                <a:spcPts val="0"/>
              </a:spcBef>
              <a:spcAft>
                <a:spcPts val="0"/>
              </a:spcAft>
              <a:buClr>
                <a:schemeClr val="dk1"/>
              </a:buClr>
              <a:buSzPts val="2700"/>
              <a:buFont typeface="Figtree"/>
              <a:buNone/>
              <a:defRPr sz="2700">
                <a:solidFill>
                  <a:schemeClr val="dk1"/>
                </a:solidFill>
                <a:latin typeface="Figtree"/>
                <a:ea typeface="Figtree"/>
                <a:cs typeface="Figtree"/>
                <a:sym typeface="Figtree"/>
              </a:defRPr>
            </a:lvl5pPr>
            <a:lvl6pPr lvl="5">
              <a:spcBef>
                <a:spcPts val="0"/>
              </a:spcBef>
              <a:spcAft>
                <a:spcPts val="0"/>
              </a:spcAft>
              <a:buClr>
                <a:schemeClr val="dk1"/>
              </a:buClr>
              <a:buSzPts val="2700"/>
              <a:buFont typeface="Figtree"/>
              <a:buNone/>
              <a:defRPr sz="2700">
                <a:solidFill>
                  <a:schemeClr val="dk1"/>
                </a:solidFill>
                <a:latin typeface="Figtree"/>
                <a:ea typeface="Figtree"/>
                <a:cs typeface="Figtree"/>
                <a:sym typeface="Figtree"/>
              </a:defRPr>
            </a:lvl6pPr>
            <a:lvl7pPr lvl="6">
              <a:spcBef>
                <a:spcPts val="0"/>
              </a:spcBef>
              <a:spcAft>
                <a:spcPts val="0"/>
              </a:spcAft>
              <a:buClr>
                <a:schemeClr val="dk1"/>
              </a:buClr>
              <a:buSzPts val="2700"/>
              <a:buFont typeface="Figtree"/>
              <a:buNone/>
              <a:defRPr sz="2700">
                <a:solidFill>
                  <a:schemeClr val="dk1"/>
                </a:solidFill>
                <a:latin typeface="Figtree"/>
                <a:ea typeface="Figtree"/>
                <a:cs typeface="Figtree"/>
                <a:sym typeface="Figtree"/>
              </a:defRPr>
            </a:lvl7pPr>
            <a:lvl8pPr lvl="7">
              <a:spcBef>
                <a:spcPts val="0"/>
              </a:spcBef>
              <a:spcAft>
                <a:spcPts val="0"/>
              </a:spcAft>
              <a:buClr>
                <a:schemeClr val="dk1"/>
              </a:buClr>
              <a:buSzPts val="2700"/>
              <a:buFont typeface="Figtree"/>
              <a:buNone/>
              <a:defRPr sz="2700">
                <a:solidFill>
                  <a:schemeClr val="dk1"/>
                </a:solidFill>
                <a:latin typeface="Figtree"/>
                <a:ea typeface="Figtree"/>
                <a:cs typeface="Figtree"/>
                <a:sym typeface="Figtree"/>
              </a:defRPr>
            </a:lvl8pPr>
            <a:lvl9pPr lvl="8">
              <a:spcBef>
                <a:spcPts val="0"/>
              </a:spcBef>
              <a:spcAft>
                <a:spcPts val="0"/>
              </a:spcAft>
              <a:buClr>
                <a:schemeClr val="dk1"/>
              </a:buClr>
              <a:buSzPts val="2700"/>
              <a:buFont typeface="Figtree"/>
              <a:buNone/>
              <a:defRPr sz="2700">
                <a:solidFill>
                  <a:schemeClr val="dk1"/>
                </a:solidFill>
                <a:latin typeface="Figtree"/>
                <a:ea typeface="Figtree"/>
                <a:cs typeface="Figtree"/>
                <a:sym typeface="Figtree"/>
              </a:defRPr>
            </a:lvl9pPr>
          </a:lstStyle>
          <a:p>
            <a:endParaRPr/>
          </a:p>
        </p:txBody>
      </p:sp>
      <p:sp>
        <p:nvSpPr>
          <p:cNvPr id="598" name="Google Shape;598;p61"/>
          <p:cNvSpPr txBox="1">
            <a:spLocks noGrp="1"/>
          </p:cNvSpPr>
          <p:nvPr>
            <p:ph type="body" idx="1"/>
          </p:nvPr>
        </p:nvSpPr>
        <p:spPr>
          <a:xfrm>
            <a:off x="304800" y="1176000"/>
            <a:ext cx="3352500" cy="858300"/>
          </a:xfrm>
          <a:prstGeom prst="rect">
            <a:avLst/>
          </a:prstGeom>
        </p:spPr>
        <p:txBody>
          <a:bodyPr spcFirstLastPara="1" wrap="square" lIns="0" tIns="0" rIns="0" bIns="0" anchor="t" anchorCtr="0">
            <a:spAutoFit/>
          </a:bodyPr>
          <a:lstStyle>
            <a:lvl1pPr marL="457200" lvl="0" indent="-311150">
              <a:spcBef>
                <a:spcPts val="0"/>
              </a:spcBef>
              <a:spcAft>
                <a:spcPts val="0"/>
              </a:spcAft>
              <a:buClr>
                <a:schemeClr val="dk1"/>
              </a:buClr>
              <a:buSzPts val="1300"/>
              <a:buFont typeface="Jost"/>
              <a:buChar char="●"/>
              <a:defRPr sz="1300"/>
            </a:lvl1pPr>
            <a:lvl2pPr marL="914400" lvl="1" indent="-311150">
              <a:spcBef>
                <a:spcPts val="0"/>
              </a:spcBef>
              <a:spcAft>
                <a:spcPts val="0"/>
              </a:spcAft>
              <a:buClr>
                <a:schemeClr val="dk1"/>
              </a:buClr>
              <a:buSzPts val="1300"/>
              <a:buFont typeface="Jost"/>
              <a:buChar char="○"/>
              <a:defRPr sz="1300"/>
            </a:lvl2pPr>
            <a:lvl3pPr marL="1371600" lvl="2" indent="-311150">
              <a:spcBef>
                <a:spcPts val="0"/>
              </a:spcBef>
              <a:spcAft>
                <a:spcPts val="0"/>
              </a:spcAft>
              <a:buClr>
                <a:schemeClr val="dk1"/>
              </a:buClr>
              <a:buSzPts val="1300"/>
              <a:buFont typeface="Jost"/>
              <a:buChar char="■"/>
              <a:defRPr sz="1300"/>
            </a:lvl3pPr>
            <a:lvl4pPr marL="1828800" lvl="3" indent="-311150">
              <a:spcBef>
                <a:spcPts val="0"/>
              </a:spcBef>
              <a:spcAft>
                <a:spcPts val="0"/>
              </a:spcAft>
              <a:buClr>
                <a:schemeClr val="dk1"/>
              </a:buClr>
              <a:buSzPts val="1300"/>
              <a:buFont typeface="Jost"/>
              <a:buChar char="●"/>
              <a:defRPr sz="1300"/>
            </a:lvl4pPr>
            <a:lvl5pPr marL="2286000" lvl="4" indent="-311150">
              <a:spcBef>
                <a:spcPts val="0"/>
              </a:spcBef>
              <a:spcAft>
                <a:spcPts val="0"/>
              </a:spcAft>
              <a:buClr>
                <a:schemeClr val="dk1"/>
              </a:buClr>
              <a:buSzPts val="1300"/>
              <a:buFont typeface="Jost"/>
              <a:buChar char="○"/>
              <a:defRPr sz="1300"/>
            </a:lvl5pPr>
            <a:lvl6pPr marL="2743200" lvl="5" indent="-311150">
              <a:spcBef>
                <a:spcPts val="0"/>
              </a:spcBef>
              <a:spcAft>
                <a:spcPts val="0"/>
              </a:spcAft>
              <a:buClr>
                <a:schemeClr val="dk1"/>
              </a:buClr>
              <a:buSzPts val="1300"/>
              <a:buFont typeface="Jost"/>
              <a:buChar char="■"/>
              <a:defRPr sz="1300"/>
            </a:lvl6pPr>
            <a:lvl7pPr marL="3200400" lvl="6" indent="-311150">
              <a:spcBef>
                <a:spcPts val="0"/>
              </a:spcBef>
              <a:spcAft>
                <a:spcPts val="0"/>
              </a:spcAft>
              <a:buClr>
                <a:schemeClr val="dk1"/>
              </a:buClr>
              <a:buSzPts val="1300"/>
              <a:buFont typeface="Jost"/>
              <a:buChar char="●"/>
              <a:defRPr sz="1300"/>
            </a:lvl7pPr>
            <a:lvl8pPr marL="3657600" lvl="7" indent="-311150">
              <a:spcBef>
                <a:spcPts val="0"/>
              </a:spcBef>
              <a:spcAft>
                <a:spcPts val="0"/>
              </a:spcAft>
              <a:buClr>
                <a:schemeClr val="dk1"/>
              </a:buClr>
              <a:buSzPts val="1300"/>
              <a:buFont typeface="Jost"/>
              <a:buChar char="○"/>
              <a:defRPr sz="1300"/>
            </a:lvl8pPr>
            <a:lvl9pPr marL="4114800" lvl="8" indent="-311150">
              <a:spcBef>
                <a:spcPts val="0"/>
              </a:spcBef>
              <a:spcAft>
                <a:spcPts val="0"/>
              </a:spcAft>
              <a:buClr>
                <a:schemeClr val="dk1"/>
              </a:buClr>
              <a:buSzPts val="1300"/>
              <a:buFont typeface="Jost"/>
              <a:buChar char="■"/>
              <a:defRPr sz="1300"/>
            </a:lvl9pPr>
          </a:lstStyle>
          <a:p>
            <a:endParaRPr/>
          </a:p>
        </p:txBody>
      </p:sp>
      <p:sp>
        <p:nvSpPr>
          <p:cNvPr id="599" name="Google Shape;599;p61"/>
          <p:cNvSpPr txBox="1">
            <a:spLocks noGrp="1"/>
          </p:cNvSpPr>
          <p:nvPr>
            <p:ph type="subTitle" idx="4"/>
          </p:nvPr>
        </p:nvSpPr>
        <p:spPr>
          <a:xfrm>
            <a:off x="457767" y="2701333"/>
            <a:ext cx="3149700" cy="229500"/>
          </a:xfrm>
          <a:prstGeom prst="rect">
            <a:avLst/>
          </a:prstGeom>
        </p:spPr>
        <p:txBody>
          <a:bodyPr spcFirstLastPara="1" wrap="square" lIns="0" tIns="0" rIns="0" bIns="0" anchor="t" anchorCtr="0">
            <a:noAutofit/>
          </a:bodyPr>
          <a:lstStyle>
            <a:lvl1pPr lvl="0">
              <a:spcBef>
                <a:spcPts val="0"/>
              </a:spcBef>
              <a:spcAft>
                <a:spcPts val="0"/>
              </a:spcAft>
              <a:buNone/>
              <a:defRPr sz="1300"/>
            </a:lvl1pPr>
            <a:lvl2pPr lvl="1">
              <a:spcBef>
                <a:spcPts val="0"/>
              </a:spcBef>
              <a:spcAft>
                <a:spcPts val="0"/>
              </a:spcAft>
              <a:buNone/>
              <a:defRPr sz="1300"/>
            </a:lvl2pPr>
            <a:lvl3pPr lvl="2">
              <a:spcBef>
                <a:spcPts val="0"/>
              </a:spcBef>
              <a:spcAft>
                <a:spcPts val="0"/>
              </a:spcAft>
              <a:buNone/>
              <a:defRPr sz="1300"/>
            </a:lvl3pPr>
            <a:lvl4pPr lvl="3">
              <a:spcBef>
                <a:spcPts val="0"/>
              </a:spcBef>
              <a:spcAft>
                <a:spcPts val="0"/>
              </a:spcAft>
              <a:buNone/>
              <a:defRPr sz="1300"/>
            </a:lvl4pPr>
            <a:lvl5pPr lvl="4">
              <a:spcBef>
                <a:spcPts val="0"/>
              </a:spcBef>
              <a:spcAft>
                <a:spcPts val="0"/>
              </a:spcAft>
              <a:buNone/>
              <a:defRPr sz="1300"/>
            </a:lvl5pPr>
            <a:lvl6pPr lvl="5">
              <a:spcBef>
                <a:spcPts val="0"/>
              </a:spcBef>
              <a:spcAft>
                <a:spcPts val="0"/>
              </a:spcAft>
              <a:buNone/>
              <a:defRPr sz="1300"/>
            </a:lvl6pPr>
            <a:lvl7pPr lvl="6">
              <a:spcBef>
                <a:spcPts val="0"/>
              </a:spcBef>
              <a:spcAft>
                <a:spcPts val="0"/>
              </a:spcAft>
              <a:buNone/>
              <a:defRPr sz="1300"/>
            </a:lvl7pPr>
            <a:lvl8pPr lvl="7">
              <a:spcBef>
                <a:spcPts val="0"/>
              </a:spcBef>
              <a:spcAft>
                <a:spcPts val="0"/>
              </a:spcAft>
              <a:buNone/>
              <a:defRPr sz="1300"/>
            </a:lvl8pPr>
            <a:lvl9pPr lvl="8">
              <a:spcBef>
                <a:spcPts val="0"/>
              </a:spcBef>
              <a:spcAft>
                <a:spcPts val="0"/>
              </a:spcAft>
              <a:buNone/>
              <a:defRPr sz="1300"/>
            </a:lvl9pPr>
          </a:lstStyle>
          <a:p>
            <a:endParaRPr/>
          </a:p>
        </p:txBody>
      </p:sp>
      <p:sp>
        <p:nvSpPr>
          <p:cNvPr id="600" name="Google Shape;600;p61"/>
          <p:cNvSpPr txBox="1">
            <a:spLocks noGrp="1"/>
          </p:cNvSpPr>
          <p:nvPr>
            <p:ph type="subTitle" idx="5"/>
          </p:nvPr>
        </p:nvSpPr>
        <p:spPr>
          <a:xfrm>
            <a:off x="6311567" y="2701333"/>
            <a:ext cx="3149700" cy="229500"/>
          </a:xfrm>
          <a:prstGeom prst="rect">
            <a:avLst/>
          </a:prstGeom>
        </p:spPr>
        <p:txBody>
          <a:bodyPr spcFirstLastPara="1" wrap="square" lIns="0" tIns="0" rIns="0" bIns="0" anchor="t" anchorCtr="0">
            <a:noAutofit/>
          </a:bodyPr>
          <a:lstStyle>
            <a:lvl1pPr lvl="0">
              <a:spcBef>
                <a:spcPts val="0"/>
              </a:spcBef>
              <a:spcAft>
                <a:spcPts val="0"/>
              </a:spcAft>
              <a:buNone/>
              <a:defRPr sz="1300"/>
            </a:lvl1pPr>
            <a:lvl2pPr lvl="1">
              <a:spcBef>
                <a:spcPts val="0"/>
              </a:spcBef>
              <a:spcAft>
                <a:spcPts val="0"/>
              </a:spcAft>
              <a:buNone/>
              <a:defRPr sz="1300"/>
            </a:lvl2pPr>
            <a:lvl3pPr lvl="2">
              <a:spcBef>
                <a:spcPts val="0"/>
              </a:spcBef>
              <a:spcAft>
                <a:spcPts val="0"/>
              </a:spcAft>
              <a:buNone/>
              <a:defRPr sz="1300"/>
            </a:lvl3pPr>
            <a:lvl4pPr lvl="3">
              <a:spcBef>
                <a:spcPts val="0"/>
              </a:spcBef>
              <a:spcAft>
                <a:spcPts val="0"/>
              </a:spcAft>
              <a:buNone/>
              <a:defRPr sz="1300"/>
            </a:lvl4pPr>
            <a:lvl5pPr lvl="4">
              <a:spcBef>
                <a:spcPts val="0"/>
              </a:spcBef>
              <a:spcAft>
                <a:spcPts val="0"/>
              </a:spcAft>
              <a:buNone/>
              <a:defRPr sz="1300"/>
            </a:lvl5pPr>
            <a:lvl6pPr lvl="5">
              <a:spcBef>
                <a:spcPts val="0"/>
              </a:spcBef>
              <a:spcAft>
                <a:spcPts val="0"/>
              </a:spcAft>
              <a:buNone/>
              <a:defRPr sz="1300"/>
            </a:lvl6pPr>
            <a:lvl7pPr lvl="6">
              <a:spcBef>
                <a:spcPts val="0"/>
              </a:spcBef>
              <a:spcAft>
                <a:spcPts val="0"/>
              </a:spcAft>
              <a:buNone/>
              <a:defRPr sz="1300"/>
            </a:lvl7pPr>
            <a:lvl8pPr lvl="7">
              <a:spcBef>
                <a:spcPts val="0"/>
              </a:spcBef>
              <a:spcAft>
                <a:spcPts val="0"/>
              </a:spcAft>
              <a:buNone/>
              <a:defRPr sz="1300"/>
            </a:lvl8pPr>
            <a:lvl9pPr lvl="8">
              <a:spcBef>
                <a:spcPts val="0"/>
              </a:spcBef>
              <a:spcAft>
                <a:spcPts val="0"/>
              </a:spcAft>
              <a:buNone/>
              <a:defRPr sz="1300"/>
            </a:lvl9pPr>
          </a:lstStyle>
          <a:p>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List">
  <p:cSld name="CUSTOM_8_1_1_1_1_1_1_1_1_1_1_1_1_1_1_1_1_1_1_1_1_1_1_1_1_1">
    <p:spTree>
      <p:nvGrpSpPr>
        <p:cNvPr id="1" name="Shape 601"/>
        <p:cNvGrpSpPr/>
        <p:nvPr/>
      </p:nvGrpSpPr>
      <p:grpSpPr>
        <a:xfrm>
          <a:off x="0" y="0"/>
          <a:ext cx="0" cy="0"/>
          <a:chOff x="0" y="0"/>
          <a:chExt cx="0" cy="0"/>
        </a:xfrm>
      </p:grpSpPr>
      <p:sp>
        <p:nvSpPr>
          <p:cNvPr id="602" name="Google Shape;602;p62"/>
          <p:cNvSpPr txBox="1">
            <a:spLocks noGrp="1"/>
          </p:cNvSpPr>
          <p:nvPr>
            <p:ph type="title"/>
          </p:nvPr>
        </p:nvSpPr>
        <p:spPr>
          <a:xfrm>
            <a:off x="306767" y="78167"/>
            <a:ext cx="3333900" cy="229500"/>
          </a:xfrm>
          <a:prstGeom prst="rect">
            <a:avLst/>
          </a:prstGeom>
        </p:spPr>
        <p:txBody>
          <a:bodyPr spcFirstLastPara="1" wrap="square" lIns="0" tIns="0" rIns="0" bIns="0" anchor="ctr" anchorCtr="0">
            <a:noAutofit/>
          </a:bodyPr>
          <a:lstStyle>
            <a:lvl1pPr lvl="0">
              <a:spcBef>
                <a:spcPts val="0"/>
              </a:spcBef>
              <a:spcAft>
                <a:spcPts val="0"/>
              </a:spcAft>
              <a:buNone/>
              <a:defRPr/>
            </a:lvl1pPr>
            <a:lvl2pPr lvl="1">
              <a:spcBef>
                <a:spcPts val="0"/>
              </a:spcBef>
              <a:spcAft>
                <a:spcPts val="0"/>
              </a:spcAft>
              <a:buSzPts val="1600"/>
              <a:buFont typeface="Figtree"/>
              <a:buNone/>
              <a:defRPr/>
            </a:lvl2pPr>
            <a:lvl3pPr lvl="2">
              <a:spcBef>
                <a:spcPts val="0"/>
              </a:spcBef>
              <a:spcAft>
                <a:spcPts val="0"/>
              </a:spcAft>
              <a:buSzPts val="1600"/>
              <a:buFont typeface="Figtree"/>
              <a:buNone/>
              <a:defRPr/>
            </a:lvl3pPr>
            <a:lvl4pPr lvl="3">
              <a:spcBef>
                <a:spcPts val="0"/>
              </a:spcBef>
              <a:spcAft>
                <a:spcPts val="0"/>
              </a:spcAft>
              <a:buSzPts val="1600"/>
              <a:buFont typeface="Figtree"/>
              <a:buNone/>
              <a:defRPr/>
            </a:lvl4pPr>
            <a:lvl5pPr lvl="4">
              <a:spcBef>
                <a:spcPts val="0"/>
              </a:spcBef>
              <a:spcAft>
                <a:spcPts val="0"/>
              </a:spcAft>
              <a:buSzPts val="1600"/>
              <a:buFont typeface="Figtree"/>
              <a:buNone/>
              <a:defRPr/>
            </a:lvl5pPr>
            <a:lvl6pPr lvl="5">
              <a:spcBef>
                <a:spcPts val="0"/>
              </a:spcBef>
              <a:spcAft>
                <a:spcPts val="0"/>
              </a:spcAft>
              <a:buSzPts val="1600"/>
              <a:buFont typeface="Figtree"/>
              <a:buNone/>
              <a:defRPr/>
            </a:lvl6pPr>
            <a:lvl7pPr lvl="6">
              <a:spcBef>
                <a:spcPts val="0"/>
              </a:spcBef>
              <a:spcAft>
                <a:spcPts val="0"/>
              </a:spcAft>
              <a:buSzPts val="1600"/>
              <a:buFont typeface="Figtree"/>
              <a:buNone/>
              <a:defRPr/>
            </a:lvl7pPr>
            <a:lvl8pPr lvl="7">
              <a:spcBef>
                <a:spcPts val="0"/>
              </a:spcBef>
              <a:spcAft>
                <a:spcPts val="0"/>
              </a:spcAft>
              <a:buSzPts val="1600"/>
              <a:buFont typeface="Figtree"/>
              <a:buNone/>
              <a:defRPr/>
            </a:lvl8pPr>
            <a:lvl9pPr lvl="8">
              <a:spcBef>
                <a:spcPts val="0"/>
              </a:spcBef>
              <a:spcAft>
                <a:spcPts val="0"/>
              </a:spcAft>
              <a:buSzPts val="1600"/>
              <a:buFont typeface="Figtree"/>
              <a:buNone/>
              <a:defRPr/>
            </a:lvl9pPr>
          </a:lstStyle>
          <a:p>
            <a:endParaRPr/>
          </a:p>
        </p:txBody>
      </p:sp>
      <p:sp>
        <p:nvSpPr>
          <p:cNvPr id="603" name="Google Shape;603;p62"/>
          <p:cNvSpPr txBox="1">
            <a:spLocks noGrp="1"/>
          </p:cNvSpPr>
          <p:nvPr>
            <p:ph type="title" idx="2"/>
          </p:nvPr>
        </p:nvSpPr>
        <p:spPr>
          <a:xfrm>
            <a:off x="8553167" y="78167"/>
            <a:ext cx="3333900" cy="229500"/>
          </a:xfrm>
          <a:prstGeom prst="rect">
            <a:avLst/>
          </a:prstGeom>
        </p:spPr>
        <p:txBody>
          <a:bodyPr spcFirstLastPara="1" wrap="square" lIns="0" tIns="0" rIns="0" bIns="0" anchor="ctr" anchorCtr="0">
            <a:noAutofit/>
          </a:bodyPr>
          <a:lstStyle>
            <a:lvl1pPr lvl="0">
              <a:spcBef>
                <a:spcPts val="0"/>
              </a:spcBef>
              <a:spcAft>
                <a:spcPts val="0"/>
              </a:spcAft>
              <a:buNone/>
              <a:defRPr/>
            </a:lvl1pPr>
            <a:lvl2pPr lvl="1">
              <a:spcBef>
                <a:spcPts val="0"/>
              </a:spcBef>
              <a:spcAft>
                <a:spcPts val="0"/>
              </a:spcAft>
              <a:buSzPts val="1600"/>
              <a:buFont typeface="Figtree"/>
              <a:buNone/>
              <a:defRPr/>
            </a:lvl2pPr>
            <a:lvl3pPr lvl="2">
              <a:spcBef>
                <a:spcPts val="0"/>
              </a:spcBef>
              <a:spcAft>
                <a:spcPts val="0"/>
              </a:spcAft>
              <a:buSzPts val="1600"/>
              <a:buFont typeface="Figtree"/>
              <a:buNone/>
              <a:defRPr/>
            </a:lvl3pPr>
            <a:lvl4pPr lvl="3">
              <a:spcBef>
                <a:spcPts val="0"/>
              </a:spcBef>
              <a:spcAft>
                <a:spcPts val="0"/>
              </a:spcAft>
              <a:buSzPts val="1600"/>
              <a:buFont typeface="Figtree"/>
              <a:buNone/>
              <a:defRPr/>
            </a:lvl4pPr>
            <a:lvl5pPr lvl="4">
              <a:spcBef>
                <a:spcPts val="0"/>
              </a:spcBef>
              <a:spcAft>
                <a:spcPts val="0"/>
              </a:spcAft>
              <a:buSzPts val="1600"/>
              <a:buFont typeface="Figtree"/>
              <a:buNone/>
              <a:defRPr/>
            </a:lvl5pPr>
            <a:lvl6pPr lvl="5">
              <a:spcBef>
                <a:spcPts val="0"/>
              </a:spcBef>
              <a:spcAft>
                <a:spcPts val="0"/>
              </a:spcAft>
              <a:buSzPts val="1600"/>
              <a:buFont typeface="Figtree"/>
              <a:buNone/>
              <a:defRPr/>
            </a:lvl6pPr>
            <a:lvl7pPr lvl="6">
              <a:spcBef>
                <a:spcPts val="0"/>
              </a:spcBef>
              <a:spcAft>
                <a:spcPts val="0"/>
              </a:spcAft>
              <a:buSzPts val="1600"/>
              <a:buFont typeface="Figtree"/>
              <a:buNone/>
              <a:defRPr/>
            </a:lvl7pPr>
            <a:lvl8pPr lvl="7">
              <a:spcBef>
                <a:spcPts val="0"/>
              </a:spcBef>
              <a:spcAft>
                <a:spcPts val="0"/>
              </a:spcAft>
              <a:buSzPts val="1600"/>
              <a:buFont typeface="Figtree"/>
              <a:buNone/>
              <a:defRPr/>
            </a:lvl8pPr>
            <a:lvl9pPr lvl="8">
              <a:spcBef>
                <a:spcPts val="0"/>
              </a:spcBef>
              <a:spcAft>
                <a:spcPts val="0"/>
              </a:spcAft>
              <a:buSzPts val="1600"/>
              <a:buFont typeface="Figtree"/>
              <a:buNone/>
              <a:defRPr/>
            </a:lvl9pPr>
          </a:lstStyle>
          <a:p>
            <a:endParaRPr/>
          </a:p>
        </p:txBody>
      </p:sp>
      <p:sp>
        <p:nvSpPr>
          <p:cNvPr id="604" name="Google Shape;604;p62"/>
          <p:cNvSpPr txBox="1">
            <a:spLocks noGrp="1"/>
          </p:cNvSpPr>
          <p:nvPr>
            <p:ph type="body" idx="1"/>
          </p:nvPr>
        </p:nvSpPr>
        <p:spPr>
          <a:xfrm>
            <a:off x="6183467" y="5768367"/>
            <a:ext cx="5246400" cy="598800"/>
          </a:xfrm>
          <a:prstGeom prst="rect">
            <a:avLst/>
          </a:prstGeom>
        </p:spPr>
        <p:txBody>
          <a:bodyPr spcFirstLastPara="1" wrap="square" lIns="0" tIns="0" rIns="0" bIns="0" anchor="ctr" anchorCtr="0">
            <a:noAutofit/>
          </a:bodyPr>
          <a:lstStyle>
            <a:lvl1pPr marL="457200" lvl="0" indent="-311150">
              <a:spcBef>
                <a:spcPts val="0"/>
              </a:spcBef>
              <a:spcAft>
                <a:spcPts val="0"/>
              </a:spcAft>
              <a:buClr>
                <a:schemeClr val="dk1"/>
              </a:buClr>
              <a:buSzPts val="1300"/>
              <a:buFont typeface="Jost"/>
              <a:buChar char="●"/>
              <a:defRPr sz="1300"/>
            </a:lvl1pPr>
            <a:lvl2pPr marL="914400" lvl="1" indent="-311150">
              <a:spcBef>
                <a:spcPts val="0"/>
              </a:spcBef>
              <a:spcAft>
                <a:spcPts val="0"/>
              </a:spcAft>
              <a:buClr>
                <a:schemeClr val="dk1"/>
              </a:buClr>
              <a:buSzPts val="1300"/>
              <a:buFont typeface="Jost"/>
              <a:buChar char="○"/>
              <a:defRPr sz="1300"/>
            </a:lvl2pPr>
            <a:lvl3pPr marL="1371600" lvl="2" indent="-311150">
              <a:spcBef>
                <a:spcPts val="0"/>
              </a:spcBef>
              <a:spcAft>
                <a:spcPts val="0"/>
              </a:spcAft>
              <a:buClr>
                <a:schemeClr val="dk1"/>
              </a:buClr>
              <a:buSzPts val="1300"/>
              <a:buFont typeface="Jost"/>
              <a:buChar char="■"/>
              <a:defRPr sz="1300"/>
            </a:lvl3pPr>
            <a:lvl4pPr marL="1828800" lvl="3" indent="-311150">
              <a:spcBef>
                <a:spcPts val="0"/>
              </a:spcBef>
              <a:spcAft>
                <a:spcPts val="0"/>
              </a:spcAft>
              <a:buClr>
                <a:schemeClr val="dk1"/>
              </a:buClr>
              <a:buSzPts val="1300"/>
              <a:buFont typeface="Jost"/>
              <a:buChar char="●"/>
              <a:defRPr sz="1300"/>
            </a:lvl4pPr>
            <a:lvl5pPr marL="2286000" lvl="4" indent="-311150">
              <a:spcBef>
                <a:spcPts val="0"/>
              </a:spcBef>
              <a:spcAft>
                <a:spcPts val="0"/>
              </a:spcAft>
              <a:buClr>
                <a:schemeClr val="dk1"/>
              </a:buClr>
              <a:buSzPts val="1300"/>
              <a:buFont typeface="Jost"/>
              <a:buChar char="○"/>
              <a:defRPr sz="1300"/>
            </a:lvl5pPr>
            <a:lvl6pPr marL="2743200" lvl="5" indent="-311150">
              <a:spcBef>
                <a:spcPts val="0"/>
              </a:spcBef>
              <a:spcAft>
                <a:spcPts val="0"/>
              </a:spcAft>
              <a:buClr>
                <a:schemeClr val="dk1"/>
              </a:buClr>
              <a:buSzPts val="1300"/>
              <a:buFont typeface="Jost"/>
              <a:buChar char="■"/>
              <a:defRPr sz="1300"/>
            </a:lvl6pPr>
            <a:lvl7pPr marL="3200400" lvl="6" indent="-311150">
              <a:spcBef>
                <a:spcPts val="0"/>
              </a:spcBef>
              <a:spcAft>
                <a:spcPts val="0"/>
              </a:spcAft>
              <a:buClr>
                <a:schemeClr val="dk1"/>
              </a:buClr>
              <a:buSzPts val="1300"/>
              <a:buFont typeface="Jost"/>
              <a:buChar char="●"/>
              <a:defRPr sz="1300"/>
            </a:lvl7pPr>
            <a:lvl8pPr marL="3657600" lvl="7" indent="-311150">
              <a:spcBef>
                <a:spcPts val="0"/>
              </a:spcBef>
              <a:spcAft>
                <a:spcPts val="0"/>
              </a:spcAft>
              <a:buClr>
                <a:schemeClr val="dk1"/>
              </a:buClr>
              <a:buSzPts val="1300"/>
              <a:buFont typeface="Jost"/>
              <a:buChar char="○"/>
              <a:defRPr sz="1300"/>
            </a:lvl8pPr>
            <a:lvl9pPr marL="4114800" lvl="8" indent="-311150">
              <a:spcBef>
                <a:spcPts val="0"/>
              </a:spcBef>
              <a:spcAft>
                <a:spcPts val="0"/>
              </a:spcAft>
              <a:buClr>
                <a:schemeClr val="dk1"/>
              </a:buClr>
              <a:buSzPts val="1300"/>
              <a:buFont typeface="Jost"/>
              <a:buChar char="■"/>
              <a:defRPr sz="1300"/>
            </a:lvl9pPr>
          </a:lstStyle>
          <a:p>
            <a:endParaRPr/>
          </a:p>
        </p:txBody>
      </p:sp>
      <p:sp>
        <p:nvSpPr>
          <p:cNvPr id="605" name="Google Shape;605;p62"/>
          <p:cNvSpPr txBox="1">
            <a:spLocks noGrp="1"/>
          </p:cNvSpPr>
          <p:nvPr>
            <p:ph type="subTitle" idx="3"/>
          </p:nvPr>
        </p:nvSpPr>
        <p:spPr>
          <a:xfrm>
            <a:off x="2138531" y="5790528"/>
            <a:ext cx="3163500" cy="554400"/>
          </a:xfrm>
          <a:prstGeom prst="rect">
            <a:avLst/>
          </a:prstGeom>
        </p:spPr>
        <p:txBody>
          <a:bodyPr spcFirstLastPara="1" wrap="square" lIns="0" tIns="0" rIns="0" bIns="0" anchor="ctr" anchorCtr="0">
            <a:noAutofit/>
          </a:bodyPr>
          <a:lstStyle>
            <a:lvl1pPr lvl="0">
              <a:spcBef>
                <a:spcPts val="0"/>
              </a:spcBef>
              <a:spcAft>
                <a:spcPts val="0"/>
              </a:spcAft>
              <a:buNone/>
              <a:defRPr sz="1600"/>
            </a:lvl1pPr>
            <a:lvl2pPr lvl="1">
              <a:spcBef>
                <a:spcPts val="0"/>
              </a:spcBef>
              <a:spcAft>
                <a:spcPts val="0"/>
              </a:spcAft>
              <a:buNone/>
              <a:defRPr sz="1600"/>
            </a:lvl2pPr>
            <a:lvl3pPr lvl="2">
              <a:spcBef>
                <a:spcPts val="0"/>
              </a:spcBef>
              <a:spcAft>
                <a:spcPts val="0"/>
              </a:spcAft>
              <a:buNone/>
              <a:defRPr sz="1600"/>
            </a:lvl3pPr>
            <a:lvl4pPr lvl="3">
              <a:spcBef>
                <a:spcPts val="0"/>
              </a:spcBef>
              <a:spcAft>
                <a:spcPts val="0"/>
              </a:spcAft>
              <a:buNone/>
              <a:defRPr sz="1600"/>
            </a:lvl4pPr>
            <a:lvl5pPr lvl="4">
              <a:spcBef>
                <a:spcPts val="0"/>
              </a:spcBef>
              <a:spcAft>
                <a:spcPts val="0"/>
              </a:spcAft>
              <a:buNone/>
              <a:defRPr sz="1600"/>
            </a:lvl5pPr>
            <a:lvl6pPr lvl="5">
              <a:spcBef>
                <a:spcPts val="0"/>
              </a:spcBef>
              <a:spcAft>
                <a:spcPts val="0"/>
              </a:spcAft>
              <a:buNone/>
              <a:defRPr sz="1600"/>
            </a:lvl6pPr>
            <a:lvl7pPr lvl="6">
              <a:spcBef>
                <a:spcPts val="0"/>
              </a:spcBef>
              <a:spcAft>
                <a:spcPts val="0"/>
              </a:spcAft>
              <a:buNone/>
              <a:defRPr sz="1600"/>
            </a:lvl7pPr>
            <a:lvl8pPr lvl="7">
              <a:spcBef>
                <a:spcPts val="0"/>
              </a:spcBef>
              <a:spcAft>
                <a:spcPts val="0"/>
              </a:spcAft>
              <a:buNone/>
              <a:defRPr sz="1600"/>
            </a:lvl8pPr>
            <a:lvl9pPr lvl="8">
              <a:spcBef>
                <a:spcPts val="0"/>
              </a:spcBef>
              <a:spcAft>
                <a:spcPts val="0"/>
              </a:spcAft>
              <a:buNone/>
              <a:defRPr sz="1600"/>
            </a:lvl9pPr>
          </a:lstStyle>
          <a:p>
            <a:endParaRPr/>
          </a:p>
        </p:txBody>
      </p:sp>
      <p:sp>
        <p:nvSpPr>
          <p:cNvPr id="606" name="Google Shape;606;p62"/>
          <p:cNvSpPr txBox="1">
            <a:spLocks noGrp="1"/>
          </p:cNvSpPr>
          <p:nvPr>
            <p:ph type="subTitle" idx="4"/>
          </p:nvPr>
        </p:nvSpPr>
        <p:spPr>
          <a:xfrm>
            <a:off x="441100" y="5585766"/>
            <a:ext cx="1231200" cy="963900"/>
          </a:xfrm>
          <a:prstGeom prst="rect">
            <a:avLst/>
          </a:prstGeom>
        </p:spPr>
        <p:txBody>
          <a:bodyPr spcFirstLastPara="1" wrap="square" lIns="0" tIns="0" rIns="0" bIns="0" anchor="ctr" anchorCtr="0">
            <a:noAutofit/>
          </a:bodyPr>
          <a:lstStyle>
            <a:lvl1pPr lvl="0">
              <a:spcBef>
                <a:spcPts val="0"/>
              </a:spcBef>
              <a:spcAft>
                <a:spcPts val="0"/>
              </a:spcAft>
              <a:buNone/>
              <a:defRPr sz="6400">
                <a:solidFill>
                  <a:schemeClr val="lt2"/>
                </a:solidFill>
              </a:defRPr>
            </a:lvl1pPr>
            <a:lvl2pPr lvl="1">
              <a:spcBef>
                <a:spcPts val="0"/>
              </a:spcBef>
              <a:spcAft>
                <a:spcPts val="0"/>
              </a:spcAft>
              <a:buNone/>
              <a:defRPr sz="6400">
                <a:solidFill>
                  <a:schemeClr val="lt2"/>
                </a:solidFill>
              </a:defRPr>
            </a:lvl2pPr>
            <a:lvl3pPr lvl="2">
              <a:spcBef>
                <a:spcPts val="0"/>
              </a:spcBef>
              <a:spcAft>
                <a:spcPts val="0"/>
              </a:spcAft>
              <a:buNone/>
              <a:defRPr sz="6400">
                <a:solidFill>
                  <a:schemeClr val="lt2"/>
                </a:solidFill>
              </a:defRPr>
            </a:lvl3pPr>
            <a:lvl4pPr lvl="3">
              <a:spcBef>
                <a:spcPts val="0"/>
              </a:spcBef>
              <a:spcAft>
                <a:spcPts val="0"/>
              </a:spcAft>
              <a:buNone/>
              <a:defRPr sz="6400">
                <a:solidFill>
                  <a:schemeClr val="lt2"/>
                </a:solidFill>
              </a:defRPr>
            </a:lvl4pPr>
            <a:lvl5pPr lvl="4">
              <a:spcBef>
                <a:spcPts val="0"/>
              </a:spcBef>
              <a:spcAft>
                <a:spcPts val="0"/>
              </a:spcAft>
              <a:buNone/>
              <a:defRPr sz="6400">
                <a:solidFill>
                  <a:schemeClr val="lt2"/>
                </a:solidFill>
              </a:defRPr>
            </a:lvl5pPr>
            <a:lvl6pPr lvl="5">
              <a:spcBef>
                <a:spcPts val="0"/>
              </a:spcBef>
              <a:spcAft>
                <a:spcPts val="0"/>
              </a:spcAft>
              <a:buNone/>
              <a:defRPr sz="6400">
                <a:solidFill>
                  <a:schemeClr val="lt2"/>
                </a:solidFill>
              </a:defRPr>
            </a:lvl6pPr>
            <a:lvl7pPr lvl="6">
              <a:spcBef>
                <a:spcPts val="0"/>
              </a:spcBef>
              <a:spcAft>
                <a:spcPts val="0"/>
              </a:spcAft>
              <a:buNone/>
              <a:defRPr sz="6400">
                <a:solidFill>
                  <a:schemeClr val="lt2"/>
                </a:solidFill>
              </a:defRPr>
            </a:lvl7pPr>
            <a:lvl8pPr lvl="7">
              <a:spcBef>
                <a:spcPts val="0"/>
              </a:spcBef>
              <a:spcAft>
                <a:spcPts val="0"/>
              </a:spcAft>
              <a:buNone/>
              <a:defRPr sz="6400">
                <a:solidFill>
                  <a:schemeClr val="lt2"/>
                </a:solidFill>
              </a:defRPr>
            </a:lvl8pPr>
            <a:lvl9pPr lvl="8">
              <a:spcBef>
                <a:spcPts val="0"/>
              </a:spcBef>
              <a:spcAft>
                <a:spcPts val="0"/>
              </a:spcAft>
              <a:buNone/>
              <a:defRPr sz="6400">
                <a:solidFill>
                  <a:schemeClr val="lt2"/>
                </a:solidFill>
              </a:defRPr>
            </a:lvl9pPr>
          </a:lstStyle>
          <a:p>
            <a:endParaRPr/>
          </a:p>
        </p:txBody>
      </p:sp>
      <p:sp>
        <p:nvSpPr>
          <p:cNvPr id="607" name="Google Shape;607;p62"/>
          <p:cNvSpPr txBox="1">
            <a:spLocks noGrp="1"/>
          </p:cNvSpPr>
          <p:nvPr>
            <p:ph type="body" idx="5"/>
          </p:nvPr>
        </p:nvSpPr>
        <p:spPr>
          <a:xfrm>
            <a:off x="6183467" y="4430193"/>
            <a:ext cx="5246400" cy="598800"/>
          </a:xfrm>
          <a:prstGeom prst="rect">
            <a:avLst/>
          </a:prstGeom>
        </p:spPr>
        <p:txBody>
          <a:bodyPr spcFirstLastPara="1" wrap="square" lIns="0" tIns="0" rIns="0" bIns="0" anchor="ctr" anchorCtr="0">
            <a:noAutofit/>
          </a:bodyPr>
          <a:lstStyle>
            <a:lvl1pPr marL="457200" lvl="0" indent="-311150">
              <a:spcBef>
                <a:spcPts val="0"/>
              </a:spcBef>
              <a:spcAft>
                <a:spcPts val="0"/>
              </a:spcAft>
              <a:buClr>
                <a:schemeClr val="dk1"/>
              </a:buClr>
              <a:buSzPts val="1300"/>
              <a:buFont typeface="Jost"/>
              <a:buChar char="●"/>
              <a:defRPr sz="1300"/>
            </a:lvl1pPr>
            <a:lvl2pPr marL="914400" lvl="1" indent="-311150">
              <a:spcBef>
                <a:spcPts val="0"/>
              </a:spcBef>
              <a:spcAft>
                <a:spcPts val="0"/>
              </a:spcAft>
              <a:buClr>
                <a:schemeClr val="dk1"/>
              </a:buClr>
              <a:buSzPts val="1300"/>
              <a:buFont typeface="Jost"/>
              <a:buChar char="○"/>
              <a:defRPr sz="1300"/>
            </a:lvl2pPr>
            <a:lvl3pPr marL="1371600" lvl="2" indent="-311150">
              <a:spcBef>
                <a:spcPts val="0"/>
              </a:spcBef>
              <a:spcAft>
                <a:spcPts val="0"/>
              </a:spcAft>
              <a:buClr>
                <a:schemeClr val="dk1"/>
              </a:buClr>
              <a:buSzPts val="1300"/>
              <a:buFont typeface="Jost"/>
              <a:buChar char="■"/>
              <a:defRPr sz="1300"/>
            </a:lvl3pPr>
            <a:lvl4pPr marL="1828800" lvl="3" indent="-311150">
              <a:spcBef>
                <a:spcPts val="0"/>
              </a:spcBef>
              <a:spcAft>
                <a:spcPts val="0"/>
              </a:spcAft>
              <a:buClr>
                <a:schemeClr val="dk1"/>
              </a:buClr>
              <a:buSzPts val="1300"/>
              <a:buFont typeface="Jost"/>
              <a:buChar char="●"/>
              <a:defRPr sz="1300"/>
            </a:lvl4pPr>
            <a:lvl5pPr marL="2286000" lvl="4" indent="-311150">
              <a:spcBef>
                <a:spcPts val="0"/>
              </a:spcBef>
              <a:spcAft>
                <a:spcPts val="0"/>
              </a:spcAft>
              <a:buClr>
                <a:schemeClr val="dk1"/>
              </a:buClr>
              <a:buSzPts val="1300"/>
              <a:buFont typeface="Jost"/>
              <a:buChar char="○"/>
              <a:defRPr sz="1300"/>
            </a:lvl5pPr>
            <a:lvl6pPr marL="2743200" lvl="5" indent="-311150">
              <a:spcBef>
                <a:spcPts val="0"/>
              </a:spcBef>
              <a:spcAft>
                <a:spcPts val="0"/>
              </a:spcAft>
              <a:buClr>
                <a:schemeClr val="dk1"/>
              </a:buClr>
              <a:buSzPts val="1300"/>
              <a:buFont typeface="Jost"/>
              <a:buChar char="■"/>
              <a:defRPr sz="1300"/>
            </a:lvl6pPr>
            <a:lvl7pPr marL="3200400" lvl="6" indent="-311150">
              <a:spcBef>
                <a:spcPts val="0"/>
              </a:spcBef>
              <a:spcAft>
                <a:spcPts val="0"/>
              </a:spcAft>
              <a:buClr>
                <a:schemeClr val="dk1"/>
              </a:buClr>
              <a:buSzPts val="1300"/>
              <a:buFont typeface="Jost"/>
              <a:buChar char="●"/>
              <a:defRPr sz="1300"/>
            </a:lvl7pPr>
            <a:lvl8pPr marL="3657600" lvl="7" indent="-311150">
              <a:spcBef>
                <a:spcPts val="0"/>
              </a:spcBef>
              <a:spcAft>
                <a:spcPts val="0"/>
              </a:spcAft>
              <a:buClr>
                <a:schemeClr val="dk1"/>
              </a:buClr>
              <a:buSzPts val="1300"/>
              <a:buFont typeface="Jost"/>
              <a:buChar char="○"/>
              <a:defRPr sz="1300"/>
            </a:lvl8pPr>
            <a:lvl9pPr marL="4114800" lvl="8" indent="-311150">
              <a:spcBef>
                <a:spcPts val="0"/>
              </a:spcBef>
              <a:spcAft>
                <a:spcPts val="0"/>
              </a:spcAft>
              <a:buClr>
                <a:schemeClr val="dk1"/>
              </a:buClr>
              <a:buSzPts val="1300"/>
              <a:buFont typeface="Jost"/>
              <a:buChar char="■"/>
              <a:defRPr sz="1300"/>
            </a:lvl9pPr>
          </a:lstStyle>
          <a:p>
            <a:endParaRPr/>
          </a:p>
        </p:txBody>
      </p:sp>
      <p:sp>
        <p:nvSpPr>
          <p:cNvPr id="608" name="Google Shape;608;p62"/>
          <p:cNvSpPr txBox="1">
            <a:spLocks noGrp="1"/>
          </p:cNvSpPr>
          <p:nvPr>
            <p:ph type="subTitle" idx="6"/>
          </p:nvPr>
        </p:nvSpPr>
        <p:spPr>
          <a:xfrm>
            <a:off x="2138531" y="4452355"/>
            <a:ext cx="3163500" cy="554400"/>
          </a:xfrm>
          <a:prstGeom prst="rect">
            <a:avLst/>
          </a:prstGeom>
        </p:spPr>
        <p:txBody>
          <a:bodyPr spcFirstLastPara="1" wrap="square" lIns="0" tIns="0" rIns="0" bIns="0" anchor="ctr" anchorCtr="0">
            <a:noAutofit/>
          </a:bodyPr>
          <a:lstStyle>
            <a:lvl1pPr lvl="0">
              <a:spcBef>
                <a:spcPts val="0"/>
              </a:spcBef>
              <a:spcAft>
                <a:spcPts val="0"/>
              </a:spcAft>
              <a:buNone/>
              <a:defRPr sz="1600"/>
            </a:lvl1pPr>
            <a:lvl2pPr lvl="1">
              <a:spcBef>
                <a:spcPts val="0"/>
              </a:spcBef>
              <a:spcAft>
                <a:spcPts val="0"/>
              </a:spcAft>
              <a:buNone/>
              <a:defRPr sz="1600"/>
            </a:lvl2pPr>
            <a:lvl3pPr lvl="2">
              <a:spcBef>
                <a:spcPts val="0"/>
              </a:spcBef>
              <a:spcAft>
                <a:spcPts val="0"/>
              </a:spcAft>
              <a:buNone/>
              <a:defRPr sz="1600"/>
            </a:lvl3pPr>
            <a:lvl4pPr lvl="3">
              <a:spcBef>
                <a:spcPts val="0"/>
              </a:spcBef>
              <a:spcAft>
                <a:spcPts val="0"/>
              </a:spcAft>
              <a:buNone/>
              <a:defRPr sz="1600"/>
            </a:lvl4pPr>
            <a:lvl5pPr lvl="4">
              <a:spcBef>
                <a:spcPts val="0"/>
              </a:spcBef>
              <a:spcAft>
                <a:spcPts val="0"/>
              </a:spcAft>
              <a:buNone/>
              <a:defRPr sz="1600"/>
            </a:lvl5pPr>
            <a:lvl6pPr lvl="5">
              <a:spcBef>
                <a:spcPts val="0"/>
              </a:spcBef>
              <a:spcAft>
                <a:spcPts val="0"/>
              </a:spcAft>
              <a:buNone/>
              <a:defRPr sz="1600"/>
            </a:lvl6pPr>
            <a:lvl7pPr lvl="6">
              <a:spcBef>
                <a:spcPts val="0"/>
              </a:spcBef>
              <a:spcAft>
                <a:spcPts val="0"/>
              </a:spcAft>
              <a:buNone/>
              <a:defRPr sz="1600"/>
            </a:lvl7pPr>
            <a:lvl8pPr lvl="7">
              <a:spcBef>
                <a:spcPts val="0"/>
              </a:spcBef>
              <a:spcAft>
                <a:spcPts val="0"/>
              </a:spcAft>
              <a:buNone/>
              <a:defRPr sz="1600"/>
            </a:lvl8pPr>
            <a:lvl9pPr lvl="8">
              <a:spcBef>
                <a:spcPts val="0"/>
              </a:spcBef>
              <a:spcAft>
                <a:spcPts val="0"/>
              </a:spcAft>
              <a:buNone/>
              <a:defRPr sz="1600"/>
            </a:lvl9pPr>
          </a:lstStyle>
          <a:p>
            <a:endParaRPr/>
          </a:p>
        </p:txBody>
      </p:sp>
      <p:sp>
        <p:nvSpPr>
          <p:cNvPr id="609" name="Google Shape;609;p62"/>
          <p:cNvSpPr txBox="1">
            <a:spLocks noGrp="1"/>
          </p:cNvSpPr>
          <p:nvPr>
            <p:ph type="subTitle" idx="7"/>
          </p:nvPr>
        </p:nvSpPr>
        <p:spPr>
          <a:xfrm>
            <a:off x="441100" y="4247594"/>
            <a:ext cx="1231200" cy="963900"/>
          </a:xfrm>
          <a:prstGeom prst="rect">
            <a:avLst/>
          </a:prstGeom>
        </p:spPr>
        <p:txBody>
          <a:bodyPr spcFirstLastPara="1" wrap="square" lIns="0" tIns="0" rIns="0" bIns="0" anchor="ctr" anchorCtr="0">
            <a:noAutofit/>
          </a:bodyPr>
          <a:lstStyle>
            <a:lvl1pPr lvl="0">
              <a:spcBef>
                <a:spcPts val="0"/>
              </a:spcBef>
              <a:spcAft>
                <a:spcPts val="0"/>
              </a:spcAft>
              <a:buNone/>
              <a:defRPr sz="6400">
                <a:solidFill>
                  <a:schemeClr val="lt2"/>
                </a:solidFill>
              </a:defRPr>
            </a:lvl1pPr>
            <a:lvl2pPr lvl="1">
              <a:spcBef>
                <a:spcPts val="0"/>
              </a:spcBef>
              <a:spcAft>
                <a:spcPts val="0"/>
              </a:spcAft>
              <a:buNone/>
              <a:defRPr sz="6400">
                <a:solidFill>
                  <a:schemeClr val="lt2"/>
                </a:solidFill>
              </a:defRPr>
            </a:lvl2pPr>
            <a:lvl3pPr lvl="2">
              <a:spcBef>
                <a:spcPts val="0"/>
              </a:spcBef>
              <a:spcAft>
                <a:spcPts val="0"/>
              </a:spcAft>
              <a:buNone/>
              <a:defRPr sz="6400">
                <a:solidFill>
                  <a:schemeClr val="lt2"/>
                </a:solidFill>
              </a:defRPr>
            </a:lvl3pPr>
            <a:lvl4pPr lvl="3">
              <a:spcBef>
                <a:spcPts val="0"/>
              </a:spcBef>
              <a:spcAft>
                <a:spcPts val="0"/>
              </a:spcAft>
              <a:buNone/>
              <a:defRPr sz="6400">
                <a:solidFill>
                  <a:schemeClr val="lt2"/>
                </a:solidFill>
              </a:defRPr>
            </a:lvl4pPr>
            <a:lvl5pPr lvl="4">
              <a:spcBef>
                <a:spcPts val="0"/>
              </a:spcBef>
              <a:spcAft>
                <a:spcPts val="0"/>
              </a:spcAft>
              <a:buNone/>
              <a:defRPr sz="6400">
                <a:solidFill>
                  <a:schemeClr val="lt2"/>
                </a:solidFill>
              </a:defRPr>
            </a:lvl5pPr>
            <a:lvl6pPr lvl="5">
              <a:spcBef>
                <a:spcPts val="0"/>
              </a:spcBef>
              <a:spcAft>
                <a:spcPts val="0"/>
              </a:spcAft>
              <a:buNone/>
              <a:defRPr sz="6400">
                <a:solidFill>
                  <a:schemeClr val="lt2"/>
                </a:solidFill>
              </a:defRPr>
            </a:lvl6pPr>
            <a:lvl7pPr lvl="6">
              <a:spcBef>
                <a:spcPts val="0"/>
              </a:spcBef>
              <a:spcAft>
                <a:spcPts val="0"/>
              </a:spcAft>
              <a:buNone/>
              <a:defRPr sz="6400">
                <a:solidFill>
                  <a:schemeClr val="lt2"/>
                </a:solidFill>
              </a:defRPr>
            </a:lvl7pPr>
            <a:lvl8pPr lvl="7">
              <a:spcBef>
                <a:spcPts val="0"/>
              </a:spcBef>
              <a:spcAft>
                <a:spcPts val="0"/>
              </a:spcAft>
              <a:buNone/>
              <a:defRPr sz="6400">
                <a:solidFill>
                  <a:schemeClr val="lt2"/>
                </a:solidFill>
              </a:defRPr>
            </a:lvl8pPr>
            <a:lvl9pPr lvl="8">
              <a:spcBef>
                <a:spcPts val="0"/>
              </a:spcBef>
              <a:spcAft>
                <a:spcPts val="0"/>
              </a:spcAft>
              <a:buNone/>
              <a:defRPr sz="6400">
                <a:solidFill>
                  <a:schemeClr val="lt2"/>
                </a:solidFill>
              </a:defRPr>
            </a:lvl9pPr>
          </a:lstStyle>
          <a:p>
            <a:endParaRPr/>
          </a:p>
        </p:txBody>
      </p:sp>
      <p:sp>
        <p:nvSpPr>
          <p:cNvPr id="610" name="Google Shape;610;p62"/>
          <p:cNvSpPr txBox="1">
            <a:spLocks noGrp="1"/>
          </p:cNvSpPr>
          <p:nvPr>
            <p:ph type="body" idx="8"/>
          </p:nvPr>
        </p:nvSpPr>
        <p:spPr>
          <a:xfrm>
            <a:off x="6183467" y="3122646"/>
            <a:ext cx="5246400" cy="598800"/>
          </a:xfrm>
          <a:prstGeom prst="rect">
            <a:avLst/>
          </a:prstGeom>
        </p:spPr>
        <p:txBody>
          <a:bodyPr spcFirstLastPara="1" wrap="square" lIns="0" tIns="0" rIns="0" bIns="0" anchor="ctr" anchorCtr="0">
            <a:noAutofit/>
          </a:bodyPr>
          <a:lstStyle>
            <a:lvl1pPr marL="457200" lvl="0" indent="-311150">
              <a:spcBef>
                <a:spcPts val="0"/>
              </a:spcBef>
              <a:spcAft>
                <a:spcPts val="0"/>
              </a:spcAft>
              <a:buClr>
                <a:schemeClr val="dk1"/>
              </a:buClr>
              <a:buSzPts val="1300"/>
              <a:buFont typeface="Jost"/>
              <a:buChar char="●"/>
              <a:defRPr sz="1300"/>
            </a:lvl1pPr>
            <a:lvl2pPr marL="914400" lvl="1" indent="-311150">
              <a:spcBef>
                <a:spcPts val="0"/>
              </a:spcBef>
              <a:spcAft>
                <a:spcPts val="0"/>
              </a:spcAft>
              <a:buClr>
                <a:schemeClr val="dk1"/>
              </a:buClr>
              <a:buSzPts val="1300"/>
              <a:buFont typeface="Jost"/>
              <a:buChar char="○"/>
              <a:defRPr sz="1300"/>
            </a:lvl2pPr>
            <a:lvl3pPr marL="1371600" lvl="2" indent="-311150">
              <a:spcBef>
                <a:spcPts val="0"/>
              </a:spcBef>
              <a:spcAft>
                <a:spcPts val="0"/>
              </a:spcAft>
              <a:buClr>
                <a:schemeClr val="dk1"/>
              </a:buClr>
              <a:buSzPts val="1300"/>
              <a:buFont typeface="Jost"/>
              <a:buChar char="■"/>
              <a:defRPr sz="1300"/>
            </a:lvl3pPr>
            <a:lvl4pPr marL="1828800" lvl="3" indent="-311150">
              <a:spcBef>
                <a:spcPts val="0"/>
              </a:spcBef>
              <a:spcAft>
                <a:spcPts val="0"/>
              </a:spcAft>
              <a:buClr>
                <a:schemeClr val="dk1"/>
              </a:buClr>
              <a:buSzPts val="1300"/>
              <a:buFont typeface="Jost"/>
              <a:buChar char="●"/>
              <a:defRPr sz="1300"/>
            </a:lvl4pPr>
            <a:lvl5pPr marL="2286000" lvl="4" indent="-311150">
              <a:spcBef>
                <a:spcPts val="0"/>
              </a:spcBef>
              <a:spcAft>
                <a:spcPts val="0"/>
              </a:spcAft>
              <a:buClr>
                <a:schemeClr val="dk1"/>
              </a:buClr>
              <a:buSzPts val="1300"/>
              <a:buFont typeface="Jost"/>
              <a:buChar char="○"/>
              <a:defRPr sz="1300"/>
            </a:lvl5pPr>
            <a:lvl6pPr marL="2743200" lvl="5" indent="-311150">
              <a:spcBef>
                <a:spcPts val="0"/>
              </a:spcBef>
              <a:spcAft>
                <a:spcPts val="0"/>
              </a:spcAft>
              <a:buClr>
                <a:schemeClr val="dk1"/>
              </a:buClr>
              <a:buSzPts val="1300"/>
              <a:buFont typeface="Jost"/>
              <a:buChar char="■"/>
              <a:defRPr sz="1300"/>
            </a:lvl6pPr>
            <a:lvl7pPr marL="3200400" lvl="6" indent="-311150">
              <a:spcBef>
                <a:spcPts val="0"/>
              </a:spcBef>
              <a:spcAft>
                <a:spcPts val="0"/>
              </a:spcAft>
              <a:buClr>
                <a:schemeClr val="dk1"/>
              </a:buClr>
              <a:buSzPts val="1300"/>
              <a:buFont typeface="Jost"/>
              <a:buChar char="●"/>
              <a:defRPr sz="1300"/>
            </a:lvl7pPr>
            <a:lvl8pPr marL="3657600" lvl="7" indent="-311150">
              <a:spcBef>
                <a:spcPts val="0"/>
              </a:spcBef>
              <a:spcAft>
                <a:spcPts val="0"/>
              </a:spcAft>
              <a:buClr>
                <a:schemeClr val="dk1"/>
              </a:buClr>
              <a:buSzPts val="1300"/>
              <a:buFont typeface="Jost"/>
              <a:buChar char="○"/>
              <a:defRPr sz="1300"/>
            </a:lvl8pPr>
            <a:lvl9pPr marL="4114800" lvl="8" indent="-311150">
              <a:spcBef>
                <a:spcPts val="0"/>
              </a:spcBef>
              <a:spcAft>
                <a:spcPts val="0"/>
              </a:spcAft>
              <a:buClr>
                <a:schemeClr val="dk1"/>
              </a:buClr>
              <a:buSzPts val="1300"/>
              <a:buFont typeface="Jost"/>
              <a:buChar char="■"/>
              <a:defRPr sz="1300"/>
            </a:lvl9pPr>
          </a:lstStyle>
          <a:p>
            <a:endParaRPr/>
          </a:p>
        </p:txBody>
      </p:sp>
      <p:sp>
        <p:nvSpPr>
          <p:cNvPr id="611" name="Google Shape;611;p62"/>
          <p:cNvSpPr txBox="1">
            <a:spLocks noGrp="1"/>
          </p:cNvSpPr>
          <p:nvPr>
            <p:ph type="subTitle" idx="9"/>
          </p:nvPr>
        </p:nvSpPr>
        <p:spPr>
          <a:xfrm>
            <a:off x="2138531" y="3144810"/>
            <a:ext cx="3163500" cy="554400"/>
          </a:xfrm>
          <a:prstGeom prst="rect">
            <a:avLst/>
          </a:prstGeom>
        </p:spPr>
        <p:txBody>
          <a:bodyPr spcFirstLastPara="1" wrap="square" lIns="0" tIns="0" rIns="0" bIns="0" anchor="ctr" anchorCtr="0">
            <a:noAutofit/>
          </a:bodyPr>
          <a:lstStyle>
            <a:lvl1pPr lvl="0">
              <a:spcBef>
                <a:spcPts val="0"/>
              </a:spcBef>
              <a:spcAft>
                <a:spcPts val="0"/>
              </a:spcAft>
              <a:buNone/>
              <a:defRPr sz="1600"/>
            </a:lvl1pPr>
            <a:lvl2pPr lvl="1">
              <a:spcBef>
                <a:spcPts val="0"/>
              </a:spcBef>
              <a:spcAft>
                <a:spcPts val="0"/>
              </a:spcAft>
              <a:buNone/>
              <a:defRPr sz="1600"/>
            </a:lvl2pPr>
            <a:lvl3pPr lvl="2">
              <a:spcBef>
                <a:spcPts val="0"/>
              </a:spcBef>
              <a:spcAft>
                <a:spcPts val="0"/>
              </a:spcAft>
              <a:buNone/>
              <a:defRPr sz="1600"/>
            </a:lvl3pPr>
            <a:lvl4pPr lvl="3">
              <a:spcBef>
                <a:spcPts val="0"/>
              </a:spcBef>
              <a:spcAft>
                <a:spcPts val="0"/>
              </a:spcAft>
              <a:buNone/>
              <a:defRPr sz="1600"/>
            </a:lvl4pPr>
            <a:lvl5pPr lvl="4">
              <a:spcBef>
                <a:spcPts val="0"/>
              </a:spcBef>
              <a:spcAft>
                <a:spcPts val="0"/>
              </a:spcAft>
              <a:buNone/>
              <a:defRPr sz="1600"/>
            </a:lvl5pPr>
            <a:lvl6pPr lvl="5">
              <a:spcBef>
                <a:spcPts val="0"/>
              </a:spcBef>
              <a:spcAft>
                <a:spcPts val="0"/>
              </a:spcAft>
              <a:buNone/>
              <a:defRPr sz="1600"/>
            </a:lvl6pPr>
            <a:lvl7pPr lvl="6">
              <a:spcBef>
                <a:spcPts val="0"/>
              </a:spcBef>
              <a:spcAft>
                <a:spcPts val="0"/>
              </a:spcAft>
              <a:buNone/>
              <a:defRPr sz="1600"/>
            </a:lvl7pPr>
            <a:lvl8pPr lvl="7">
              <a:spcBef>
                <a:spcPts val="0"/>
              </a:spcBef>
              <a:spcAft>
                <a:spcPts val="0"/>
              </a:spcAft>
              <a:buNone/>
              <a:defRPr sz="1600"/>
            </a:lvl8pPr>
            <a:lvl9pPr lvl="8">
              <a:spcBef>
                <a:spcPts val="0"/>
              </a:spcBef>
              <a:spcAft>
                <a:spcPts val="0"/>
              </a:spcAft>
              <a:buNone/>
              <a:defRPr sz="1600"/>
            </a:lvl9pPr>
          </a:lstStyle>
          <a:p>
            <a:endParaRPr/>
          </a:p>
        </p:txBody>
      </p:sp>
      <p:sp>
        <p:nvSpPr>
          <p:cNvPr id="612" name="Google Shape;612;p62"/>
          <p:cNvSpPr txBox="1">
            <a:spLocks noGrp="1"/>
          </p:cNvSpPr>
          <p:nvPr>
            <p:ph type="subTitle" idx="13"/>
          </p:nvPr>
        </p:nvSpPr>
        <p:spPr>
          <a:xfrm>
            <a:off x="441100" y="2940049"/>
            <a:ext cx="1231200" cy="963900"/>
          </a:xfrm>
          <a:prstGeom prst="rect">
            <a:avLst/>
          </a:prstGeom>
        </p:spPr>
        <p:txBody>
          <a:bodyPr spcFirstLastPara="1" wrap="square" lIns="0" tIns="0" rIns="0" bIns="0" anchor="ctr" anchorCtr="0">
            <a:noAutofit/>
          </a:bodyPr>
          <a:lstStyle>
            <a:lvl1pPr lvl="0">
              <a:spcBef>
                <a:spcPts val="0"/>
              </a:spcBef>
              <a:spcAft>
                <a:spcPts val="0"/>
              </a:spcAft>
              <a:buNone/>
              <a:defRPr sz="6400">
                <a:solidFill>
                  <a:schemeClr val="lt2"/>
                </a:solidFill>
              </a:defRPr>
            </a:lvl1pPr>
            <a:lvl2pPr lvl="1">
              <a:spcBef>
                <a:spcPts val="0"/>
              </a:spcBef>
              <a:spcAft>
                <a:spcPts val="0"/>
              </a:spcAft>
              <a:buNone/>
              <a:defRPr sz="6400">
                <a:solidFill>
                  <a:schemeClr val="lt2"/>
                </a:solidFill>
              </a:defRPr>
            </a:lvl2pPr>
            <a:lvl3pPr lvl="2">
              <a:spcBef>
                <a:spcPts val="0"/>
              </a:spcBef>
              <a:spcAft>
                <a:spcPts val="0"/>
              </a:spcAft>
              <a:buNone/>
              <a:defRPr sz="6400">
                <a:solidFill>
                  <a:schemeClr val="lt2"/>
                </a:solidFill>
              </a:defRPr>
            </a:lvl3pPr>
            <a:lvl4pPr lvl="3">
              <a:spcBef>
                <a:spcPts val="0"/>
              </a:spcBef>
              <a:spcAft>
                <a:spcPts val="0"/>
              </a:spcAft>
              <a:buNone/>
              <a:defRPr sz="6400">
                <a:solidFill>
                  <a:schemeClr val="lt2"/>
                </a:solidFill>
              </a:defRPr>
            </a:lvl4pPr>
            <a:lvl5pPr lvl="4">
              <a:spcBef>
                <a:spcPts val="0"/>
              </a:spcBef>
              <a:spcAft>
                <a:spcPts val="0"/>
              </a:spcAft>
              <a:buNone/>
              <a:defRPr sz="6400">
                <a:solidFill>
                  <a:schemeClr val="lt2"/>
                </a:solidFill>
              </a:defRPr>
            </a:lvl5pPr>
            <a:lvl6pPr lvl="5">
              <a:spcBef>
                <a:spcPts val="0"/>
              </a:spcBef>
              <a:spcAft>
                <a:spcPts val="0"/>
              </a:spcAft>
              <a:buNone/>
              <a:defRPr sz="6400">
                <a:solidFill>
                  <a:schemeClr val="lt2"/>
                </a:solidFill>
              </a:defRPr>
            </a:lvl6pPr>
            <a:lvl7pPr lvl="6">
              <a:spcBef>
                <a:spcPts val="0"/>
              </a:spcBef>
              <a:spcAft>
                <a:spcPts val="0"/>
              </a:spcAft>
              <a:buNone/>
              <a:defRPr sz="6400">
                <a:solidFill>
                  <a:schemeClr val="lt2"/>
                </a:solidFill>
              </a:defRPr>
            </a:lvl7pPr>
            <a:lvl8pPr lvl="7">
              <a:spcBef>
                <a:spcPts val="0"/>
              </a:spcBef>
              <a:spcAft>
                <a:spcPts val="0"/>
              </a:spcAft>
              <a:buNone/>
              <a:defRPr sz="6400">
                <a:solidFill>
                  <a:schemeClr val="lt2"/>
                </a:solidFill>
              </a:defRPr>
            </a:lvl8pPr>
            <a:lvl9pPr lvl="8">
              <a:spcBef>
                <a:spcPts val="0"/>
              </a:spcBef>
              <a:spcAft>
                <a:spcPts val="0"/>
              </a:spcAft>
              <a:buNone/>
              <a:defRPr sz="6400">
                <a:solidFill>
                  <a:schemeClr val="lt2"/>
                </a:solidFill>
              </a:defRPr>
            </a:lvl9pPr>
          </a:lstStyle>
          <a:p>
            <a:endParaRPr/>
          </a:p>
        </p:txBody>
      </p:sp>
      <p:sp>
        <p:nvSpPr>
          <p:cNvPr id="613" name="Google Shape;613;p62"/>
          <p:cNvSpPr txBox="1">
            <a:spLocks noGrp="1"/>
          </p:cNvSpPr>
          <p:nvPr>
            <p:ph type="body" idx="14"/>
          </p:nvPr>
        </p:nvSpPr>
        <p:spPr>
          <a:xfrm>
            <a:off x="6183467" y="1815100"/>
            <a:ext cx="5246400" cy="598800"/>
          </a:xfrm>
          <a:prstGeom prst="rect">
            <a:avLst/>
          </a:prstGeom>
        </p:spPr>
        <p:txBody>
          <a:bodyPr spcFirstLastPara="1" wrap="square" lIns="0" tIns="0" rIns="0" bIns="0" anchor="ctr" anchorCtr="0">
            <a:noAutofit/>
          </a:bodyPr>
          <a:lstStyle>
            <a:lvl1pPr marL="457200" lvl="0" indent="-311150">
              <a:spcBef>
                <a:spcPts val="0"/>
              </a:spcBef>
              <a:spcAft>
                <a:spcPts val="0"/>
              </a:spcAft>
              <a:buClr>
                <a:schemeClr val="dk1"/>
              </a:buClr>
              <a:buSzPts val="1300"/>
              <a:buFont typeface="Jost"/>
              <a:buChar char="●"/>
              <a:defRPr sz="1300"/>
            </a:lvl1pPr>
            <a:lvl2pPr marL="914400" lvl="1" indent="-311150">
              <a:spcBef>
                <a:spcPts val="0"/>
              </a:spcBef>
              <a:spcAft>
                <a:spcPts val="0"/>
              </a:spcAft>
              <a:buClr>
                <a:schemeClr val="dk1"/>
              </a:buClr>
              <a:buSzPts val="1300"/>
              <a:buFont typeface="Jost"/>
              <a:buChar char="○"/>
              <a:defRPr sz="1300"/>
            </a:lvl2pPr>
            <a:lvl3pPr marL="1371600" lvl="2" indent="-311150">
              <a:spcBef>
                <a:spcPts val="0"/>
              </a:spcBef>
              <a:spcAft>
                <a:spcPts val="0"/>
              </a:spcAft>
              <a:buClr>
                <a:schemeClr val="dk1"/>
              </a:buClr>
              <a:buSzPts val="1300"/>
              <a:buFont typeface="Jost"/>
              <a:buChar char="■"/>
              <a:defRPr sz="1300"/>
            </a:lvl3pPr>
            <a:lvl4pPr marL="1828800" lvl="3" indent="-311150">
              <a:spcBef>
                <a:spcPts val="0"/>
              </a:spcBef>
              <a:spcAft>
                <a:spcPts val="0"/>
              </a:spcAft>
              <a:buClr>
                <a:schemeClr val="dk1"/>
              </a:buClr>
              <a:buSzPts val="1300"/>
              <a:buFont typeface="Jost"/>
              <a:buChar char="●"/>
              <a:defRPr sz="1300"/>
            </a:lvl4pPr>
            <a:lvl5pPr marL="2286000" lvl="4" indent="-311150">
              <a:spcBef>
                <a:spcPts val="0"/>
              </a:spcBef>
              <a:spcAft>
                <a:spcPts val="0"/>
              </a:spcAft>
              <a:buClr>
                <a:schemeClr val="dk1"/>
              </a:buClr>
              <a:buSzPts val="1300"/>
              <a:buFont typeface="Jost"/>
              <a:buChar char="○"/>
              <a:defRPr sz="1300"/>
            </a:lvl5pPr>
            <a:lvl6pPr marL="2743200" lvl="5" indent="-311150">
              <a:spcBef>
                <a:spcPts val="0"/>
              </a:spcBef>
              <a:spcAft>
                <a:spcPts val="0"/>
              </a:spcAft>
              <a:buClr>
                <a:schemeClr val="dk1"/>
              </a:buClr>
              <a:buSzPts val="1300"/>
              <a:buFont typeface="Jost"/>
              <a:buChar char="■"/>
              <a:defRPr sz="1300"/>
            </a:lvl6pPr>
            <a:lvl7pPr marL="3200400" lvl="6" indent="-311150">
              <a:spcBef>
                <a:spcPts val="0"/>
              </a:spcBef>
              <a:spcAft>
                <a:spcPts val="0"/>
              </a:spcAft>
              <a:buClr>
                <a:schemeClr val="dk1"/>
              </a:buClr>
              <a:buSzPts val="1300"/>
              <a:buFont typeface="Jost"/>
              <a:buChar char="●"/>
              <a:defRPr sz="1300"/>
            </a:lvl7pPr>
            <a:lvl8pPr marL="3657600" lvl="7" indent="-311150">
              <a:spcBef>
                <a:spcPts val="0"/>
              </a:spcBef>
              <a:spcAft>
                <a:spcPts val="0"/>
              </a:spcAft>
              <a:buClr>
                <a:schemeClr val="dk1"/>
              </a:buClr>
              <a:buSzPts val="1300"/>
              <a:buFont typeface="Jost"/>
              <a:buChar char="○"/>
              <a:defRPr sz="1300"/>
            </a:lvl8pPr>
            <a:lvl9pPr marL="4114800" lvl="8" indent="-311150">
              <a:spcBef>
                <a:spcPts val="0"/>
              </a:spcBef>
              <a:spcAft>
                <a:spcPts val="0"/>
              </a:spcAft>
              <a:buClr>
                <a:schemeClr val="dk1"/>
              </a:buClr>
              <a:buSzPts val="1300"/>
              <a:buFont typeface="Jost"/>
              <a:buChar char="■"/>
              <a:defRPr sz="1300"/>
            </a:lvl9pPr>
          </a:lstStyle>
          <a:p>
            <a:endParaRPr/>
          </a:p>
        </p:txBody>
      </p:sp>
      <p:sp>
        <p:nvSpPr>
          <p:cNvPr id="614" name="Google Shape;614;p62"/>
          <p:cNvSpPr txBox="1">
            <a:spLocks noGrp="1"/>
          </p:cNvSpPr>
          <p:nvPr>
            <p:ph type="subTitle" idx="15"/>
          </p:nvPr>
        </p:nvSpPr>
        <p:spPr>
          <a:xfrm>
            <a:off x="2138531" y="1837266"/>
            <a:ext cx="3163500" cy="554400"/>
          </a:xfrm>
          <a:prstGeom prst="rect">
            <a:avLst/>
          </a:prstGeom>
        </p:spPr>
        <p:txBody>
          <a:bodyPr spcFirstLastPara="1" wrap="square" lIns="0" tIns="0" rIns="0" bIns="0" anchor="ctr" anchorCtr="0">
            <a:noAutofit/>
          </a:bodyPr>
          <a:lstStyle>
            <a:lvl1pPr lvl="0">
              <a:spcBef>
                <a:spcPts val="0"/>
              </a:spcBef>
              <a:spcAft>
                <a:spcPts val="0"/>
              </a:spcAft>
              <a:buNone/>
              <a:defRPr sz="1600"/>
            </a:lvl1pPr>
            <a:lvl2pPr lvl="1">
              <a:spcBef>
                <a:spcPts val="0"/>
              </a:spcBef>
              <a:spcAft>
                <a:spcPts val="0"/>
              </a:spcAft>
              <a:buNone/>
              <a:defRPr sz="1600"/>
            </a:lvl2pPr>
            <a:lvl3pPr lvl="2">
              <a:spcBef>
                <a:spcPts val="0"/>
              </a:spcBef>
              <a:spcAft>
                <a:spcPts val="0"/>
              </a:spcAft>
              <a:buNone/>
              <a:defRPr sz="1600"/>
            </a:lvl3pPr>
            <a:lvl4pPr lvl="3">
              <a:spcBef>
                <a:spcPts val="0"/>
              </a:spcBef>
              <a:spcAft>
                <a:spcPts val="0"/>
              </a:spcAft>
              <a:buNone/>
              <a:defRPr sz="1600"/>
            </a:lvl4pPr>
            <a:lvl5pPr lvl="4">
              <a:spcBef>
                <a:spcPts val="0"/>
              </a:spcBef>
              <a:spcAft>
                <a:spcPts val="0"/>
              </a:spcAft>
              <a:buNone/>
              <a:defRPr sz="1600"/>
            </a:lvl5pPr>
            <a:lvl6pPr lvl="5">
              <a:spcBef>
                <a:spcPts val="0"/>
              </a:spcBef>
              <a:spcAft>
                <a:spcPts val="0"/>
              </a:spcAft>
              <a:buNone/>
              <a:defRPr sz="1600"/>
            </a:lvl6pPr>
            <a:lvl7pPr lvl="6">
              <a:spcBef>
                <a:spcPts val="0"/>
              </a:spcBef>
              <a:spcAft>
                <a:spcPts val="0"/>
              </a:spcAft>
              <a:buNone/>
              <a:defRPr sz="1600"/>
            </a:lvl7pPr>
            <a:lvl8pPr lvl="7">
              <a:spcBef>
                <a:spcPts val="0"/>
              </a:spcBef>
              <a:spcAft>
                <a:spcPts val="0"/>
              </a:spcAft>
              <a:buNone/>
              <a:defRPr sz="1600"/>
            </a:lvl8pPr>
            <a:lvl9pPr lvl="8">
              <a:spcBef>
                <a:spcPts val="0"/>
              </a:spcBef>
              <a:spcAft>
                <a:spcPts val="0"/>
              </a:spcAft>
              <a:buNone/>
              <a:defRPr sz="1600"/>
            </a:lvl9pPr>
          </a:lstStyle>
          <a:p>
            <a:endParaRPr/>
          </a:p>
        </p:txBody>
      </p:sp>
      <p:sp>
        <p:nvSpPr>
          <p:cNvPr id="615" name="Google Shape;615;p62"/>
          <p:cNvSpPr txBox="1">
            <a:spLocks noGrp="1"/>
          </p:cNvSpPr>
          <p:nvPr>
            <p:ph type="subTitle" idx="16"/>
          </p:nvPr>
        </p:nvSpPr>
        <p:spPr>
          <a:xfrm>
            <a:off x="441100" y="1632504"/>
            <a:ext cx="1231200" cy="963900"/>
          </a:xfrm>
          <a:prstGeom prst="rect">
            <a:avLst/>
          </a:prstGeom>
        </p:spPr>
        <p:txBody>
          <a:bodyPr spcFirstLastPara="1" wrap="square" lIns="0" tIns="0" rIns="0" bIns="0" anchor="ctr" anchorCtr="0">
            <a:noAutofit/>
          </a:bodyPr>
          <a:lstStyle>
            <a:lvl1pPr lvl="0">
              <a:spcBef>
                <a:spcPts val="0"/>
              </a:spcBef>
              <a:spcAft>
                <a:spcPts val="0"/>
              </a:spcAft>
              <a:buNone/>
              <a:defRPr sz="6400">
                <a:solidFill>
                  <a:schemeClr val="lt2"/>
                </a:solidFill>
              </a:defRPr>
            </a:lvl1pPr>
            <a:lvl2pPr lvl="1">
              <a:spcBef>
                <a:spcPts val="0"/>
              </a:spcBef>
              <a:spcAft>
                <a:spcPts val="0"/>
              </a:spcAft>
              <a:buNone/>
              <a:defRPr sz="6400">
                <a:solidFill>
                  <a:schemeClr val="lt2"/>
                </a:solidFill>
              </a:defRPr>
            </a:lvl2pPr>
            <a:lvl3pPr lvl="2">
              <a:spcBef>
                <a:spcPts val="0"/>
              </a:spcBef>
              <a:spcAft>
                <a:spcPts val="0"/>
              </a:spcAft>
              <a:buNone/>
              <a:defRPr sz="6400">
                <a:solidFill>
                  <a:schemeClr val="lt2"/>
                </a:solidFill>
              </a:defRPr>
            </a:lvl3pPr>
            <a:lvl4pPr lvl="3">
              <a:spcBef>
                <a:spcPts val="0"/>
              </a:spcBef>
              <a:spcAft>
                <a:spcPts val="0"/>
              </a:spcAft>
              <a:buNone/>
              <a:defRPr sz="6400">
                <a:solidFill>
                  <a:schemeClr val="lt2"/>
                </a:solidFill>
              </a:defRPr>
            </a:lvl4pPr>
            <a:lvl5pPr lvl="4">
              <a:spcBef>
                <a:spcPts val="0"/>
              </a:spcBef>
              <a:spcAft>
                <a:spcPts val="0"/>
              </a:spcAft>
              <a:buNone/>
              <a:defRPr sz="6400">
                <a:solidFill>
                  <a:schemeClr val="lt2"/>
                </a:solidFill>
              </a:defRPr>
            </a:lvl5pPr>
            <a:lvl6pPr lvl="5">
              <a:spcBef>
                <a:spcPts val="0"/>
              </a:spcBef>
              <a:spcAft>
                <a:spcPts val="0"/>
              </a:spcAft>
              <a:buNone/>
              <a:defRPr sz="6400">
                <a:solidFill>
                  <a:schemeClr val="lt2"/>
                </a:solidFill>
              </a:defRPr>
            </a:lvl6pPr>
            <a:lvl7pPr lvl="6">
              <a:spcBef>
                <a:spcPts val="0"/>
              </a:spcBef>
              <a:spcAft>
                <a:spcPts val="0"/>
              </a:spcAft>
              <a:buNone/>
              <a:defRPr sz="6400">
                <a:solidFill>
                  <a:schemeClr val="lt2"/>
                </a:solidFill>
              </a:defRPr>
            </a:lvl7pPr>
            <a:lvl8pPr lvl="7">
              <a:spcBef>
                <a:spcPts val="0"/>
              </a:spcBef>
              <a:spcAft>
                <a:spcPts val="0"/>
              </a:spcAft>
              <a:buNone/>
              <a:defRPr sz="6400">
                <a:solidFill>
                  <a:schemeClr val="lt2"/>
                </a:solidFill>
              </a:defRPr>
            </a:lvl8pPr>
            <a:lvl9pPr lvl="8">
              <a:spcBef>
                <a:spcPts val="0"/>
              </a:spcBef>
              <a:spcAft>
                <a:spcPts val="0"/>
              </a:spcAft>
              <a:buNone/>
              <a:defRPr sz="6400">
                <a:solidFill>
                  <a:schemeClr val="lt2"/>
                </a:solidFill>
              </a:defRPr>
            </a:lvl9pPr>
          </a:lstStyle>
          <a:p>
            <a:endParaRPr/>
          </a:p>
        </p:txBody>
      </p:sp>
      <p:sp>
        <p:nvSpPr>
          <p:cNvPr id="616" name="Google Shape;616;p62"/>
          <p:cNvSpPr txBox="1">
            <a:spLocks noGrp="1"/>
          </p:cNvSpPr>
          <p:nvPr>
            <p:ph type="title" idx="17"/>
          </p:nvPr>
        </p:nvSpPr>
        <p:spPr>
          <a:xfrm>
            <a:off x="304800" y="609600"/>
            <a:ext cx="5547300" cy="619500"/>
          </a:xfrm>
          <a:prstGeom prst="rect">
            <a:avLst/>
          </a:prstGeom>
        </p:spPr>
        <p:txBody>
          <a:bodyPr spcFirstLastPara="1" wrap="square" lIns="0" tIns="0" rIns="0" bIns="0" anchor="t" anchorCtr="0">
            <a:noAutofit/>
          </a:bodyPr>
          <a:lstStyle>
            <a:lvl1pPr lvl="0">
              <a:lnSpc>
                <a:spcPct val="115000"/>
              </a:lnSpc>
              <a:spcBef>
                <a:spcPts val="0"/>
              </a:spcBef>
              <a:spcAft>
                <a:spcPts val="0"/>
              </a:spcAft>
              <a:buNone/>
              <a:defRPr sz="2700"/>
            </a:lvl1pPr>
            <a:lvl2pPr lvl="1">
              <a:spcBef>
                <a:spcPts val="0"/>
              </a:spcBef>
              <a:spcAft>
                <a:spcPts val="0"/>
              </a:spcAft>
              <a:buClr>
                <a:schemeClr val="dk1"/>
              </a:buClr>
              <a:buSzPts val="2700"/>
              <a:buFont typeface="Figtree"/>
              <a:buNone/>
              <a:defRPr sz="2700">
                <a:solidFill>
                  <a:schemeClr val="dk1"/>
                </a:solidFill>
                <a:latin typeface="Figtree"/>
                <a:ea typeface="Figtree"/>
                <a:cs typeface="Figtree"/>
                <a:sym typeface="Figtree"/>
              </a:defRPr>
            </a:lvl2pPr>
            <a:lvl3pPr lvl="2">
              <a:spcBef>
                <a:spcPts val="0"/>
              </a:spcBef>
              <a:spcAft>
                <a:spcPts val="0"/>
              </a:spcAft>
              <a:buClr>
                <a:schemeClr val="dk1"/>
              </a:buClr>
              <a:buSzPts val="2700"/>
              <a:buFont typeface="Figtree"/>
              <a:buNone/>
              <a:defRPr sz="2700">
                <a:solidFill>
                  <a:schemeClr val="dk1"/>
                </a:solidFill>
                <a:latin typeface="Figtree"/>
                <a:ea typeface="Figtree"/>
                <a:cs typeface="Figtree"/>
                <a:sym typeface="Figtree"/>
              </a:defRPr>
            </a:lvl3pPr>
            <a:lvl4pPr lvl="3">
              <a:spcBef>
                <a:spcPts val="0"/>
              </a:spcBef>
              <a:spcAft>
                <a:spcPts val="0"/>
              </a:spcAft>
              <a:buClr>
                <a:schemeClr val="dk1"/>
              </a:buClr>
              <a:buSzPts val="2700"/>
              <a:buFont typeface="Figtree"/>
              <a:buNone/>
              <a:defRPr sz="2700">
                <a:solidFill>
                  <a:schemeClr val="dk1"/>
                </a:solidFill>
                <a:latin typeface="Figtree"/>
                <a:ea typeface="Figtree"/>
                <a:cs typeface="Figtree"/>
                <a:sym typeface="Figtree"/>
              </a:defRPr>
            </a:lvl4pPr>
            <a:lvl5pPr lvl="4">
              <a:spcBef>
                <a:spcPts val="0"/>
              </a:spcBef>
              <a:spcAft>
                <a:spcPts val="0"/>
              </a:spcAft>
              <a:buClr>
                <a:schemeClr val="dk1"/>
              </a:buClr>
              <a:buSzPts val="2700"/>
              <a:buFont typeface="Figtree"/>
              <a:buNone/>
              <a:defRPr sz="2700">
                <a:solidFill>
                  <a:schemeClr val="dk1"/>
                </a:solidFill>
                <a:latin typeface="Figtree"/>
                <a:ea typeface="Figtree"/>
                <a:cs typeface="Figtree"/>
                <a:sym typeface="Figtree"/>
              </a:defRPr>
            </a:lvl5pPr>
            <a:lvl6pPr lvl="5">
              <a:spcBef>
                <a:spcPts val="0"/>
              </a:spcBef>
              <a:spcAft>
                <a:spcPts val="0"/>
              </a:spcAft>
              <a:buClr>
                <a:schemeClr val="dk1"/>
              </a:buClr>
              <a:buSzPts val="2700"/>
              <a:buFont typeface="Figtree"/>
              <a:buNone/>
              <a:defRPr sz="2700">
                <a:solidFill>
                  <a:schemeClr val="dk1"/>
                </a:solidFill>
                <a:latin typeface="Figtree"/>
                <a:ea typeface="Figtree"/>
                <a:cs typeface="Figtree"/>
                <a:sym typeface="Figtree"/>
              </a:defRPr>
            </a:lvl6pPr>
            <a:lvl7pPr lvl="6">
              <a:spcBef>
                <a:spcPts val="0"/>
              </a:spcBef>
              <a:spcAft>
                <a:spcPts val="0"/>
              </a:spcAft>
              <a:buClr>
                <a:schemeClr val="dk1"/>
              </a:buClr>
              <a:buSzPts val="2700"/>
              <a:buFont typeface="Figtree"/>
              <a:buNone/>
              <a:defRPr sz="2700">
                <a:solidFill>
                  <a:schemeClr val="dk1"/>
                </a:solidFill>
                <a:latin typeface="Figtree"/>
                <a:ea typeface="Figtree"/>
                <a:cs typeface="Figtree"/>
                <a:sym typeface="Figtree"/>
              </a:defRPr>
            </a:lvl7pPr>
            <a:lvl8pPr lvl="7">
              <a:spcBef>
                <a:spcPts val="0"/>
              </a:spcBef>
              <a:spcAft>
                <a:spcPts val="0"/>
              </a:spcAft>
              <a:buClr>
                <a:schemeClr val="dk1"/>
              </a:buClr>
              <a:buSzPts val="2700"/>
              <a:buFont typeface="Figtree"/>
              <a:buNone/>
              <a:defRPr sz="2700">
                <a:solidFill>
                  <a:schemeClr val="dk1"/>
                </a:solidFill>
                <a:latin typeface="Figtree"/>
                <a:ea typeface="Figtree"/>
                <a:cs typeface="Figtree"/>
                <a:sym typeface="Figtree"/>
              </a:defRPr>
            </a:lvl8pPr>
            <a:lvl9pPr lvl="8">
              <a:spcBef>
                <a:spcPts val="0"/>
              </a:spcBef>
              <a:spcAft>
                <a:spcPts val="0"/>
              </a:spcAft>
              <a:buClr>
                <a:schemeClr val="dk1"/>
              </a:buClr>
              <a:buSzPts val="2700"/>
              <a:buFont typeface="Figtree"/>
              <a:buNone/>
              <a:defRPr sz="2700">
                <a:solidFill>
                  <a:schemeClr val="dk1"/>
                </a:solidFill>
                <a:latin typeface="Figtree"/>
                <a:ea typeface="Figtree"/>
                <a:cs typeface="Figtree"/>
                <a:sym typeface="Figtree"/>
              </a:defRPr>
            </a:lvl9pPr>
          </a:lstStyle>
          <a:p>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hree cards">
  <p:cSld name="CUSTOM_8_1_1_1_1_1_1_1_1_1_1_1_1_1_1_1_1_1_1_1_1_1_1_1_1_1_1">
    <p:spTree>
      <p:nvGrpSpPr>
        <p:cNvPr id="1" name="Shape 617"/>
        <p:cNvGrpSpPr/>
        <p:nvPr/>
      </p:nvGrpSpPr>
      <p:grpSpPr>
        <a:xfrm>
          <a:off x="0" y="0"/>
          <a:ext cx="0" cy="0"/>
          <a:chOff x="0" y="0"/>
          <a:chExt cx="0" cy="0"/>
        </a:xfrm>
      </p:grpSpPr>
      <p:sp>
        <p:nvSpPr>
          <p:cNvPr id="618" name="Google Shape;618;p63"/>
          <p:cNvSpPr txBox="1">
            <a:spLocks noGrp="1"/>
          </p:cNvSpPr>
          <p:nvPr>
            <p:ph type="body" idx="1"/>
          </p:nvPr>
        </p:nvSpPr>
        <p:spPr>
          <a:xfrm>
            <a:off x="4422383" y="2021533"/>
            <a:ext cx="3350700" cy="951900"/>
          </a:xfrm>
          <a:prstGeom prst="rect">
            <a:avLst/>
          </a:prstGeom>
        </p:spPr>
        <p:txBody>
          <a:bodyPr spcFirstLastPara="1" wrap="square" lIns="0" tIns="0" rIns="0" bIns="0" anchor="t" anchorCtr="0">
            <a:spAutoFit/>
          </a:bodyPr>
          <a:lstStyle>
            <a:lvl1pPr marL="457200" lvl="0" indent="-311150">
              <a:spcBef>
                <a:spcPts val="0"/>
              </a:spcBef>
              <a:spcAft>
                <a:spcPts val="0"/>
              </a:spcAft>
              <a:buClr>
                <a:schemeClr val="dk1"/>
              </a:buClr>
              <a:buSzPts val="1300"/>
              <a:buFont typeface="Jost"/>
              <a:buChar char="●"/>
              <a:defRPr sz="1300"/>
            </a:lvl1pPr>
            <a:lvl2pPr marL="914400" lvl="1" indent="-311150">
              <a:spcBef>
                <a:spcPts val="0"/>
              </a:spcBef>
              <a:spcAft>
                <a:spcPts val="0"/>
              </a:spcAft>
              <a:buClr>
                <a:schemeClr val="dk1"/>
              </a:buClr>
              <a:buSzPts val="1300"/>
              <a:buFont typeface="Jost"/>
              <a:buChar char="○"/>
              <a:defRPr sz="1300"/>
            </a:lvl2pPr>
            <a:lvl3pPr marL="1371600" lvl="2" indent="-311150">
              <a:spcBef>
                <a:spcPts val="0"/>
              </a:spcBef>
              <a:spcAft>
                <a:spcPts val="0"/>
              </a:spcAft>
              <a:buClr>
                <a:schemeClr val="dk1"/>
              </a:buClr>
              <a:buSzPts val="1300"/>
              <a:buFont typeface="Jost"/>
              <a:buChar char="■"/>
              <a:defRPr sz="1300"/>
            </a:lvl3pPr>
            <a:lvl4pPr marL="1828800" lvl="3" indent="-311150">
              <a:spcBef>
                <a:spcPts val="0"/>
              </a:spcBef>
              <a:spcAft>
                <a:spcPts val="0"/>
              </a:spcAft>
              <a:buClr>
                <a:schemeClr val="dk1"/>
              </a:buClr>
              <a:buSzPts val="1300"/>
              <a:buFont typeface="Jost"/>
              <a:buChar char="●"/>
              <a:defRPr sz="1300"/>
            </a:lvl4pPr>
            <a:lvl5pPr marL="2286000" lvl="4" indent="-311150">
              <a:spcBef>
                <a:spcPts val="0"/>
              </a:spcBef>
              <a:spcAft>
                <a:spcPts val="0"/>
              </a:spcAft>
              <a:buClr>
                <a:schemeClr val="dk1"/>
              </a:buClr>
              <a:buSzPts val="1300"/>
              <a:buFont typeface="Jost"/>
              <a:buChar char="○"/>
              <a:defRPr sz="1300"/>
            </a:lvl5pPr>
            <a:lvl6pPr marL="2743200" lvl="5" indent="-311150">
              <a:spcBef>
                <a:spcPts val="0"/>
              </a:spcBef>
              <a:spcAft>
                <a:spcPts val="0"/>
              </a:spcAft>
              <a:buClr>
                <a:schemeClr val="dk1"/>
              </a:buClr>
              <a:buSzPts val="1300"/>
              <a:buFont typeface="Jost"/>
              <a:buChar char="■"/>
              <a:defRPr sz="1300"/>
            </a:lvl6pPr>
            <a:lvl7pPr marL="3200400" lvl="6" indent="-311150">
              <a:spcBef>
                <a:spcPts val="0"/>
              </a:spcBef>
              <a:spcAft>
                <a:spcPts val="0"/>
              </a:spcAft>
              <a:buClr>
                <a:schemeClr val="dk1"/>
              </a:buClr>
              <a:buSzPts val="1300"/>
              <a:buFont typeface="Jost"/>
              <a:buChar char="●"/>
              <a:defRPr sz="1300"/>
            </a:lvl7pPr>
            <a:lvl8pPr marL="3657600" lvl="7" indent="-311150">
              <a:spcBef>
                <a:spcPts val="0"/>
              </a:spcBef>
              <a:spcAft>
                <a:spcPts val="0"/>
              </a:spcAft>
              <a:buClr>
                <a:schemeClr val="dk1"/>
              </a:buClr>
              <a:buSzPts val="1300"/>
              <a:buFont typeface="Jost"/>
              <a:buChar char="○"/>
              <a:defRPr sz="1300"/>
            </a:lvl8pPr>
            <a:lvl9pPr marL="4114800" lvl="8" indent="-311150">
              <a:spcBef>
                <a:spcPts val="0"/>
              </a:spcBef>
              <a:spcAft>
                <a:spcPts val="0"/>
              </a:spcAft>
              <a:buClr>
                <a:schemeClr val="dk1"/>
              </a:buClr>
              <a:buSzPts val="1300"/>
              <a:buFont typeface="Jost"/>
              <a:buChar char="■"/>
              <a:defRPr sz="1300"/>
            </a:lvl9pPr>
          </a:lstStyle>
          <a:p>
            <a:endParaRPr/>
          </a:p>
        </p:txBody>
      </p:sp>
      <p:sp>
        <p:nvSpPr>
          <p:cNvPr id="619" name="Google Shape;619;p63"/>
          <p:cNvSpPr txBox="1">
            <a:spLocks noGrp="1"/>
          </p:cNvSpPr>
          <p:nvPr>
            <p:ph type="title"/>
          </p:nvPr>
        </p:nvSpPr>
        <p:spPr>
          <a:xfrm>
            <a:off x="306767" y="78167"/>
            <a:ext cx="3333900" cy="229500"/>
          </a:xfrm>
          <a:prstGeom prst="rect">
            <a:avLst/>
          </a:prstGeom>
        </p:spPr>
        <p:txBody>
          <a:bodyPr spcFirstLastPara="1" wrap="square" lIns="0" tIns="0" rIns="0" bIns="0" anchor="ctr" anchorCtr="0">
            <a:noAutofit/>
          </a:bodyPr>
          <a:lstStyle>
            <a:lvl1pPr lvl="0">
              <a:spcBef>
                <a:spcPts val="0"/>
              </a:spcBef>
              <a:spcAft>
                <a:spcPts val="0"/>
              </a:spcAft>
              <a:buNone/>
              <a:defRPr/>
            </a:lvl1pPr>
            <a:lvl2pPr lvl="1">
              <a:spcBef>
                <a:spcPts val="0"/>
              </a:spcBef>
              <a:spcAft>
                <a:spcPts val="0"/>
              </a:spcAft>
              <a:buSzPts val="1600"/>
              <a:buFont typeface="Figtree"/>
              <a:buNone/>
              <a:defRPr/>
            </a:lvl2pPr>
            <a:lvl3pPr lvl="2">
              <a:spcBef>
                <a:spcPts val="0"/>
              </a:spcBef>
              <a:spcAft>
                <a:spcPts val="0"/>
              </a:spcAft>
              <a:buSzPts val="1600"/>
              <a:buFont typeface="Figtree"/>
              <a:buNone/>
              <a:defRPr/>
            </a:lvl3pPr>
            <a:lvl4pPr lvl="3">
              <a:spcBef>
                <a:spcPts val="0"/>
              </a:spcBef>
              <a:spcAft>
                <a:spcPts val="0"/>
              </a:spcAft>
              <a:buSzPts val="1600"/>
              <a:buFont typeface="Figtree"/>
              <a:buNone/>
              <a:defRPr/>
            </a:lvl4pPr>
            <a:lvl5pPr lvl="4">
              <a:spcBef>
                <a:spcPts val="0"/>
              </a:spcBef>
              <a:spcAft>
                <a:spcPts val="0"/>
              </a:spcAft>
              <a:buSzPts val="1600"/>
              <a:buFont typeface="Figtree"/>
              <a:buNone/>
              <a:defRPr/>
            </a:lvl5pPr>
            <a:lvl6pPr lvl="5">
              <a:spcBef>
                <a:spcPts val="0"/>
              </a:spcBef>
              <a:spcAft>
                <a:spcPts val="0"/>
              </a:spcAft>
              <a:buSzPts val="1600"/>
              <a:buFont typeface="Figtree"/>
              <a:buNone/>
              <a:defRPr/>
            </a:lvl6pPr>
            <a:lvl7pPr lvl="6">
              <a:spcBef>
                <a:spcPts val="0"/>
              </a:spcBef>
              <a:spcAft>
                <a:spcPts val="0"/>
              </a:spcAft>
              <a:buSzPts val="1600"/>
              <a:buFont typeface="Figtree"/>
              <a:buNone/>
              <a:defRPr/>
            </a:lvl7pPr>
            <a:lvl8pPr lvl="7">
              <a:spcBef>
                <a:spcPts val="0"/>
              </a:spcBef>
              <a:spcAft>
                <a:spcPts val="0"/>
              </a:spcAft>
              <a:buSzPts val="1600"/>
              <a:buFont typeface="Figtree"/>
              <a:buNone/>
              <a:defRPr/>
            </a:lvl8pPr>
            <a:lvl9pPr lvl="8">
              <a:spcBef>
                <a:spcPts val="0"/>
              </a:spcBef>
              <a:spcAft>
                <a:spcPts val="0"/>
              </a:spcAft>
              <a:buSzPts val="1600"/>
              <a:buFont typeface="Figtree"/>
              <a:buNone/>
              <a:defRPr/>
            </a:lvl9pPr>
          </a:lstStyle>
          <a:p>
            <a:endParaRPr/>
          </a:p>
        </p:txBody>
      </p:sp>
      <p:sp>
        <p:nvSpPr>
          <p:cNvPr id="620" name="Google Shape;620;p63"/>
          <p:cNvSpPr txBox="1">
            <a:spLocks noGrp="1"/>
          </p:cNvSpPr>
          <p:nvPr>
            <p:ph type="title" idx="2"/>
          </p:nvPr>
        </p:nvSpPr>
        <p:spPr>
          <a:xfrm>
            <a:off x="8553167" y="78167"/>
            <a:ext cx="3333900" cy="229500"/>
          </a:xfrm>
          <a:prstGeom prst="rect">
            <a:avLst/>
          </a:prstGeom>
        </p:spPr>
        <p:txBody>
          <a:bodyPr spcFirstLastPara="1" wrap="square" lIns="0" tIns="0" rIns="0" bIns="0" anchor="ctr" anchorCtr="0">
            <a:noAutofit/>
          </a:bodyPr>
          <a:lstStyle>
            <a:lvl1pPr lvl="0">
              <a:spcBef>
                <a:spcPts val="0"/>
              </a:spcBef>
              <a:spcAft>
                <a:spcPts val="0"/>
              </a:spcAft>
              <a:buNone/>
              <a:defRPr/>
            </a:lvl1pPr>
            <a:lvl2pPr lvl="1">
              <a:spcBef>
                <a:spcPts val="0"/>
              </a:spcBef>
              <a:spcAft>
                <a:spcPts val="0"/>
              </a:spcAft>
              <a:buSzPts val="1600"/>
              <a:buFont typeface="Figtree"/>
              <a:buNone/>
              <a:defRPr/>
            </a:lvl2pPr>
            <a:lvl3pPr lvl="2">
              <a:spcBef>
                <a:spcPts val="0"/>
              </a:spcBef>
              <a:spcAft>
                <a:spcPts val="0"/>
              </a:spcAft>
              <a:buSzPts val="1600"/>
              <a:buFont typeface="Figtree"/>
              <a:buNone/>
              <a:defRPr/>
            </a:lvl3pPr>
            <a:lvl4pPr lvl="3">
              <a:spcBef>
                <a:spcPts val="0"/>
              </a:spcBef>
              <a:spcAft>
                <a:spcPts val="0"/>
              </a:spcAft>
              <a:buSzPts val="1600"/>
              <a:buFont typeface="Figtree"/>
              <a:buNone/>
              <a:defRPr/>
            </a:lvl4pPr>
            <a:lvl5pPr lvl="4">
              <a:spcBef>
                <a:spcPts val="0"/>
              </a:spcBef>
              <a:spcAft>
                <a:spcPts val="0"/>
              </a:spcAft>
              <a:buSzPts val="1600"/>
              <a:buFont typeface="Figtree"/>
              <a:buNone/>
              <a:defRPr/>
            </a:lvl5pPr>
            <a:lvl6pPr lvl="5">
              <a:spcBef>
                <a:spcPts val="0"/>
              </a:spcBef>
              <a:spcAft>
                <a:spcPts val="0"/>
              </a:spcAft>
              <a:buSzPts val="1600"/>
              <a:buFont typeface="Figtree"/>
              <a:buNone/>
              <a:defRPr/>
            </a:lvl6pPr>
            <a:lvl7pPr lvl="6">
              <a:spcBef>
                <a:spcPts val="0"/>
              </a:spcBef>
              <a:spcAft>
                <a:spcPts val="0"/>
              </a:spcAft>
              <a:buSzPts val="1600"/>
              <a:buFont typeface="Figtree"/>
              <a:buNone/>
              <a:defRPr/>
            </a:lvl7pPr>
            <a:lvl8pPr lvl="7">
              <a:spcBef>
                <a:spcPts val="0"/>
              </a:spcBef>
              <a:spcAft>
                <a:spcPts val="0"/>
              </a:spcAft>
              <a:buSzPts val="1600"/>
              <a:buFont typeface="Figtree"/>
              <a:buNone/>
              <a:defRPr/>
            </a:lvl8pPr>
            <a:lvl9pPr lvl="8">
              <a:spcBef>
                <a:spcPts val="0"/>
              </a:spcBef>
              <a:spcAft>
                <a:spcPts val="0"/>
              </a:spcAft>
              <a:buSzPts val="1600"/>
              <a:buFont typeface="Figtree"/>
              <a:buNone/>
              <a:defRPr/>
            </a:lvl9pPr>
          </a:lstStyle>
          <a:p>
            <a:endParaRPr/>
          </a:p>
        </p:txBody>
      </p:sp>
      <p:sp>
        <p:nvSpPr>
          <p:cNvPr id="621" name="Google Shape;621;p63"/>
          <p:cNvSpPr txBox="1">
            <a:spLocks noGrp="1"/>
          </p:cNvSpPr>
          <p:nvPr>
            <p:ph type="subTitle" idx="3"/>
          </p:nvPr>
        </p:nvSpPr>
        <p:spPr>
          <a:xfrm>
            <a:off x="474145" y="733267"/>
            <a:ext cx="3245100" cy="575700"/>
          </a:xfrm>
          <a:prstGeom prst="rect">
            <a:avLst/>
          </a:prstGeom>
        </p:spPr>
        <p:txBody>
          <a:bodyPr spcFirstLastPara="1" wrap="square" lIns="0" tIns="0" rIns="0" bIns="0" anchor="t" anchorCtr="0">
            <a:noAutofit/>
          </a:bodyPr>
          <a:lstStyle>
            <a:lvl1pPr lvl="0">
              <a:lnSpc>
                <a:spcPct val="95000"/>
              </a:lnSpc>
              <a:spcBef>
                <a:spcPts val="0"/>
              </a:spcBef>
              <a:spcAft>
                <a:spcPts val="0"/>
              </a:spcAft>
              <a:buNone/>
              <a:defRPr sz="2100"/>
            </a:lvl1pPr>
            <a:lvl2pPr lvl="1">
              <a:lnSpc>
                <a:spcPct val="95000"/>
              </a:lnSpc>
              <a:spcBef>
                <a:spcPts val="0"/>
              </a:spcBef>
              <a:spcAft>
                <a:spcPts val="0"/>
              </a:spcAft>
              <a:buNone/>
              <a:defRPr sz="2100"/>
            </a:lvl2pPr>
            <a:lvl3pPr lvl="2">
              <a:lnSpc>
                <a:spcPct val="95000"/>
              </a:lnSpc>
              <a:spcBef>
                <a:spcPts val="0"/>
              </a:spcBef>
              <a:spcAft>
                <a:spcPts val="0"/>
              </a:spcAft>
              <a:buNone/>
              <a:defRPr sz="2100"/>
            </a:lvl3pPr>
            <a:lvl4pPr lvl="3">
              <a:lnSpc>
                <a:spcPct val="95000"/>
              </a:lnSpc>
              <a:spcBef>
                <a:spcPts val="0"/>
              </a:spcBef>
              <a:spcAft>
                <a:spcPts val="0"/>
              </a:spcAft>
              <a:buNone/>
              <a:defRPr sz="2100"/>
            </a:lvl4pPr>
            <a:lvl5pPr lvl="4">
              <a:lnSpc>
                <a:spcPct val="95000"/>
              </a:lnSpc>
              <a:spcBef>
                <a:spcPts val="0"/>
              </a:spcBef>
              <a:spcAft>
                <a:spcPts val="0"/>
              </a:spcAft>
              <a:buNone/>
              <a:defRPr sz="2100"/>
            </a:lvl5pPr>
            <a:lvl6pPr lvl="5">
              <a:lnSpc>
                <a:spcPct val="95000"/>
              </a:lnSpc>
              <a:spcBef>
                <a:spcPts val="0"/>
              </a:spcBef>
              <a:spcAft>
                <a:spcPts val="0"/>
              </a:spcAft>
              <a:buNone/>
              <a:defRPr sz="2100"/>
            </a:lvl6pPr>
            <a:lvl7pPr lvl="6">
              <a:lnSpc>
                <a:spcPct val="95000"/>
              </a:lnSpc>
              <a:spcBef>
                <a:spcPts val="0"/>
              </a:spcBef>
              <a:spcAft>
                <a:spcPts val="0"/>
              </a:spcAft>
              <a:buNone/>
              <a:defRPr sz="2100"/>
            </a:lvl7pPr>
            <a:lvl8pPr lvl="7">
              <a:lnSpc>
                <a:spcPct val="95000"/>
              </a:lnSpc>
              <a:spcBef>
                <a:spcPts val="0"/>
              </a:spcBef>
              <a:spcAft>
                <a:spcPts val="0"/>
              </a:spcAft>
              <a:buNone/>
              <a:defRPr sz="2100"/>
            </a:lvl8pPr>
            <a:lvl9pPr lvl="8">
              <a:lnSpc>
                <a:spcPct val="95000"/>
              </a:lnSpc>
              <a:spcBef>
                <a:spcPts val="0"/>
              </a:spcBef>
              <a:spcAft>
                <a:spcPts val="0"/>
              </a:spcAft>
              <a:buNone/>
              <a:defRPr sz="2100"/>
            </a:lvl9pPr>
          </a:lstStyle>
          <a:p>
            <a:endParaRPr/>
          </a:p>
        </p:txBody>
      </p:sp>
      <p:sp>
        <p:nvSpPr>
          <p:cNvPr id="622" name="Google Shape;622;p63"/>
          <p:cNvSpPr txBox="1">
            <a:spLocks noGrp="1"/>
          </p:cNvSpPr>
          <p:nvPr>
            <p:ph type="body" idx="4"/>
          </p:nvPr>
        </p:nvSpPr>
        <p:spPr>
          <a:xfrm>
            <a:off x="516600" y="2021533"/>
            <a:ext cx="3350700" cy="951900"/>
          </a:xfrm>
          <a:prstGeom prst="rect">
            <a:avLst/>
          </a:prstGeom>
        </p:spPr>
        <p:txBody>
          <a:bodyPr spcFirstLastPara="1" wrap="square" lIns="0" tIns="0" rIns="0" bIns="0" anchor="t" anchorCtr="0">
            <a:spAutoFit/>
          </a:bodyPr>
          <a:lstStyle>
            <a:lvl1pPr marL="457200" lvl="0" indent="-311150">
              <a:spcBef>
                <a:spcPts val="0"/>
              </a:spcBef>
              <a:spcAft>
                <a:spcPts val="0"/>
              </a:spcAft>
              <a:buClr>
                <a:schemeClr val="dk1"/>
              </a:buClr>
              <a:buSzPts val="1300"/>
              <a:buFont typeface="Jost"/>
              <a:buChar char="●"/>
              <a:defRPr sz="1300"/>
            </a:lvl1pPr>
            <a:lvl2pPr marL="914400" lvl="1" indent="-311150">
              <a:spcBef>
                <a:spcPts val="0"/>
              </a:spcBef>
              <a:spcAft>
                <a:spcPts val="0"/>
              </a:spcAft>
              <a:buClr>
                <a:schemeClr val="dk1"/>
              </a:buClr>
              <a:buSzPts val="1300"/>
              <a:buFont typeface="Jost"/>
              <a:buChar char="○"/>
              <a:defRPr sz="1300"/>
            </a:lvl2pPr>
            <a:lvl3pPr marL="1371600" lvl="2" indent="-311150">
              <a:spcBef>
                <a:spcPts val="0"/>
              </a:spcBef>
              <a:spcAft>
                <a:spcPts val="0"/>
              </a:spcAft>
              <a:buClr>
                <a:schemeClr val="dk1"/>
              </a:buClr>
              <a:buSzPts val="1300"/>
              <a:buFont typeface="Jost"/>
              <a:buChar char="■"/>
              <a:defRPr sz="1300"/>
            </a:lvl3pPr>
            <a:lvl4pPr marL="1828800" lvl="3" indent="-311150">
              <a:spcBef>
                <a:spcPts val="0"/>
              </a:spcBef>
              <a:spcAft>
                <a:spcPts val="0"/>
              </a:spcAft>
              <a:buClr>
                <a:schemeClr val="dk1"/>
              </a:buClr>
              <a:buSzPts val="1300"/>
              <a:buFont typeface="Jost"/>
              <a:buChar char="●"/>
              <a:defRPr sz="1300"/>
            </a:lvl4pPr>
            <a:lvl5pPr marL="2286000" lvl="4" indent="-311150">
              <a:spcBef>
                <a:spcPts val="0"/>
              </a:spcBef>
              <a:spcAft>
                <a:spcPts val="0"/>
              </a:spcAft>
              <a:buClr>
                <a:schemeClr val="dk1"/>
              </a:buClr>
              <a:buSzPts val="1300"/>
              <a:buFont typeface="Jost"/>
              <a:buChar char="○"/>
              <a:defRPr sz="1300"/>
            </a:lvl5pPr>
            <a:lvl6pPr marL="2743200" lvl="5" indent="-311150">
              <a:spcBef>
                <a:spcPts val="0"/>
              </a:spcBef>
              <a:spcAft>
                <a:spcPts val="0"/>
              </a:spcAft>
              <a:buClr>
                <a:schemeClr val="dk1"/>
              </a:buClr>
              <a:buSzPts val="1300"/>
              <a:buFont typeface="Jost"/>
              <a:buChar char="■"/>
              <a:defRPr sz="1300"/>
            </a:lvl6pPr>
            <a:lvl7pPr marL="3200400" lvl="6" indent="-311150">
              <a:spcBef>
                <a:spcPts val="0"/>
              </a:spcBef>
              <a:spcAft>
                <a:spcPts val="0"/>
              </a:spcAft>
              <a:buClr>
                <a:schemeClr val="dk1"/>
              </a:buClr>
              <a:buSzPts val="1300"/>
              <a:buFont typeface="Jost"/>
              <a:buChar char="●"/>
              <a:defRPr sz="1300"/>
            </a:lvl7pPr>
            <a:lvl8pPr marL="3657600" lvl="7" indent="-311150">
              <a:spcBef>
                <a:spcPts val="0"/>
              </a:spcBef>
              <a:spcAft>
                <a:spcPts val="0"/>
              </a:spcAft>
              <a:buClr>
                <a:schemeClr val="dk1"/>
              </a:buClr>
              <a:buSzPts val="1300"/>
              <a:buFont typeface="Jost"/>
              <a:buChar char="○"/>
              <a:defRPr sz="1300"/>
            </a:lvl8pPr>
            <a:lvl9pPr marL="4114800" lvl="8" indent="-311150">
              <a:spcBef>
                <a:spcPts val="0"/>
              </a:spcBef>
              <a:spcAft>
                <a:spcPts val="0"/>
              </a:spcAft>
              <a:buClr>
                <a:schemeClr val="dk1"/>
              </a:buClr>
              <a:buSzPts val="1300"/>
              <a:buFont typeface="Jost"/>
              <a:buChar char="■"/>
              <a:defRPr sz="1300"/>
            </a:lvl9pPr>
          </a:lstStyle>
          <a:p>
            <a:endParaRPr/>
          </a:p>
        </p:txBody>
      </p:sp>
      <p:sp>
        <p:nvSpPr>
          <p:cNvPr id="623" name="Google Shape;623;p63"/>
          <p:cNvSpPr txBox="1">
            <a:spLocks noGrp="1"/>
          </p:cNvSpPr>
          <p:nvPr>
            <p:ph type="subTitle" idx="5"/>
          </p:nvPr>
        </p:nvSpPr>
        <p:spPr>
          <a:xfrm>
            <a:off x="4379953" y="733267"/>
            <a:ext cx="3245100" cy="575700"/>
          </a:xfrm>
          <a:prstGeom prst="rect">
            <a:avLst/>
          </a:prstGeom>
        </p:spPr>
        <p:txBody>
          <a:bodyPr spcFirstLastPara="1" wrap="square" lIns="0" tIns="0" rIns="0" bIns="0" anchor="t" anchorCtr="0">
            <a:noAutofit/>
          </a:bodyPr>
          <a:lstStyle>
            <a:lvl1pPr lvl="0">
              <a:lnSpc>
                <a:spcPct val="95000"/>
              </a:lnSpc>
              <a:spcBef>
                <a:spcPts val="0"/>
              </a:spcBef>
              <a:spcAft>
                <a:spcPts val="0"/>
              </a:spcAft>
              <a:buNone/>
              <a:defRPr sz="2100"/>
            </a:lvl1pPr>
            <a:lvl2pPr lvl="1">
              <a:lnSpc>
                <a:spcPct val="95000"/>
              </a:lnSpc>
              <a:spcBef>
                <a:spcPts val="0"/>
              </a:spcBef>
              <a:spcAft>
                <a:spcPts val="0"/>
              </a:spcAft>
              <a:buNone/>
              <a:defRPr sz="2100"/>
            </a:lvl2pPr>
            <a:lvl3pPr lvl="2">
              <a:lnSpc>
                <a:spcPct val="95000"/>
              </a:lnSpc>
              <a:spcBef>
                <a:spcPts val="0"/>
              </a:spcBef>
              <a:spcAft>
                <a:spcPts val="0"/>
              </a:spcAft>
              <a:buNone/>
              <a:defRPr sz="2100"/>
            </a:lvl3pPr>
            <a:lvl4pPr lvl="3">
              <a:lnSpc>
                <a:spcPct val="95000"/>
              </a:lnSpc>
              <a:spcBef>
                <a:spcPts val="0"/>
              </a:spcBef>
              <a:spcAft>
                <a:spcPts val="0"/>
              </a:spcAft>
              <a:buNone/>
              <a:defRPr sz="2100"/>
            </a:lvl4pPr>
            <a:lvl5pPr lvl="4">
              <a:lnSpc>
                <a:spcPct val="95000"/>
              </a:lnSpc>
              <a:spcBef>
                <a:spcPts val="0"/>
              </a:spcBef>
              <a:spcAft>
                <a:spcPts val="0"/>
              </a:spcAft>
              <a:buNone/>
              <a:defRPr sz="2100"/>
            </a:lvl5pPr>
            <a:lvl6pPr lvl="5">
              <a:lnSpc>
                <a:spcPct val="95000"/>
              </a:lnSpc>
              <a:spcBef>
                <a:spcPts val="0"/>
              </a:spcBef>
              <a:spcAft>
                <a:spcPts val="0"/>
              </a:spcAft>
              <a:buNone/>
              <a:defRPr sz="2100"/>
            </a:lvl6pPr>
            <a:lvl7pPr lvl="6">
              <a:lnSpc>
                <a:spcPct val="95000"/>
              </a:lnSpc>
              <a:spcBef>
                <a:spcPts val="0"/>
              </a:spcBef>
              <a:spcAft>
                <a:spcPts val="0"/>
              </a:spcAft>
              <a:buNone/>
              <a:defRPr sz="2100"/>
            </a:lvl7pPr>
            <a:lvl8pPr lvl="7">
              <a:lnSpc>
                <a:spcPct val="95000"/>
              </a:lnSpc>
              <a:spcBef>
                <a:spcPts val="0"/>
              </a:spcBef>
              <a:spcAft>
                <a:spcPts val="0"/>
              </a:spcAft>
              <a:buNone/>
              <a:defRPr sz="2100"/>
            </a:lvl8pPr>
            <a:lvl9pPr lvl="8">
              <a:lnSpc>
                <a:spcPct val="95000"/>
              </a:lnSpc>
              <a:spcBef>
                <a:spcPts val="0"/>
              </a:spcBef>
              <a:spcAft>
                <a:spcPts val="0"/>
              </a:spcAft>
              <a:buNone/>
              <a:defRPr sz="2100"/>
            </a:lvl9pPr>
          </a:lstStyle>
          <a:p>
            <a:endParaRPr/>
          </a:p>
        </p:txBody>
      </p:sp>
      <p:sp>
        <p:nvSpPr>
          <p:cNvPr id="624" name="Google Shape;624;p63"/>
          <p:cNvSpPr txBox="1">
            <a:spLocks noGrp="1"/>
          </p:cNvSpPr>
          <p:nvPr>
            <p:ph type="subTitle" idx="6"/>
          </p:nvPr>
        </p:nvSpPr>
        <p:spPr>
          <a:xfrm>
            <a:off x="8284079" y="747400"/>
            <a:ext cx="3245100" cy="575700"/>
          </a:xfrm>
          <a:prstGeom prst="rect">
            <a:avLst/>
          </a:prstGeom>
        </p:spPr>
        <p:txBody>
          <a:bodyPr spcFirstLastPara="1" wrap="square" lIns="0" tIns="0" rIns="0" bIns="0" anchor="t" anchorCtr="0">
            <a:noAutofit/>
          </a:bodyPr>
          <a:lstStyle>
            <a:lvl1pPr lvl="0">
              <a:lnSpc>
                <a:spcPct val="95000"/>
              </a:lnSpc>
              <a:spcBef>
                <a:spcPts val="0"/>
              </a:spcBef>
              <a:spcAft>
                <a:spcPts val="0"/>
              </a:spcAft>
              <a:buNone/>
              <a:defRPr sz="2100"/>
            </a:lvl1pPr>
            <a:lvl2pPr lvl="1">
              <a:lnSpc>
                <a:spcPct val="95000"/>
              </a:lnSpc>
              <a:spcBef>
                <a:spcPts val="0"/>
              </a:spcBef>
              <a:spcAft>
                <a:spcPts val="0"/>
              </a:spcAft>
              <a:buNone/>
              <a:defRPr sz="2100"/>
            </a:lvl2pPr>
            <a:lvl3pPr lvl="2">
              <a:lnSpc>
                <a:spcPct val="95000"/>
              </a:lnSpc>
              <a:spcBef>
                <a:spcPts val="0"/>
              </a:spcBef>
              <a:spcAft>
                <a:spcPts val="0"/>
              </a:spcAft>
              <a:buNone/>
              <a:defRPr sz="2100"/>
            </a:lvl3pPr>
            <a:lvl4pPr lvl="3">
              <a:lnSpc>
                <a:spcPct val="95000"/>
              </a:lnSpc>
              <a:spcBef>
                <a:spcPts val="0"/>
              </a:spcBef>
              <a:spcAft>
                <a:spcPts val="0"/>
              </a:spcAft>
              <a:buNone/>
              <a:defRPr sz="2100"/>
            </a:lvl4pPr>
            <a:lvl5pPr lvl="4">
              <a:lnSpc>
                <a:spcPct val="95000"/>
              </a:lnSpc>
              <a:spcBef>
                <a:spcPts val="0"/>
              </a:spcBef>
              <a:spcAft>
                <a:spcPts val="0"/>
              </a:spcAft>
              <a:buNone/>
              <a:defRPr sz="2100"/>
            </a:lvl5pPr>
            <a:lvl6pPr lvl="5">
              <a:lnSpc>
                <a:spcPct val="95000"/>
              </a:lnSpc>
              <a:spcBef>
                <a:spcPts val="0"/>
              </a:spcBef>
              <a:spcAft>
                <a:spcPts val="0"/>
              </a:spcAft>
              <a:buNone/>
              <a:defRPr sz="2100"/>
            </a:lvl6pPr>
            <a:lvl7pPr lvl="6">
              <a:lnSpc>
                <a:spcPct val="95000"/>
              </a:lnSpc>
              <a:spcBef>
                <a:spcPts val="0"/>
              </a:spcBef>
              <a:spcAft>
                <a:spcPts val="0"/>
              </a:spcAft>
              <a:buNone/>
              <a:defRPr sz="2100"/>
            </a:lvl7pPr>
            <a:lvl8pPr lvl="7">
              <a:lnSpc>
                <a:spcPct val="95000"/>
              </a:lnSpc>
              <a:spcBef>
                <a:spcPts val="0"/>
              </a:spcBef>
              <a:spcAft>
                <a:spcPts val="0"/>
              </a:spcAft>
              <a:buNone/>
              <a:defRPr sz="2100"/>
            </a:lvl8pPr>
            <a:lvl9pPr lvl="8">
              <a:lnSpc>
                <a:spcPct val="95000"/>
              </a:lnSpc>
              <a:spcBef>
                <a:spcPts val="0"/>
              </a:spcBef>
              <a:spcAft>
                <a:spcPts val="0"/>
              </a:spcAft>
              <a:buNone/>
              <a:defRPr sz="2100"/>
            </a:lvl9pPr>
          </a:lstStyle>
          <a:p>
            <a:endParaRPr/>
          </a:p>
        </p:txBody>
      </p:sp>
      <p:sp>
        <p:nvSpPr>
          <p:cNvPr id="625" name="Google Shape;625;p63"/>
          <p:cNvSpPr txBox="1">
            <a:spLocks noGrp="1"/>
          </p:cNvSpPr>
          <p:nvPr>
            <p:ph type="body" idx="7"/>
          </p:nvPr>
        </p:nvSpPr>
        <p:spPr>
          <a:xfrm>
            <a:off x="8326533" y="2035667"/>
            <a:ext cx="3350700" cy="951900"/>
          </a:xfrm>
          <a:prstGeom prst="rect">
            <a:avLst/>
          </a:prstGeom>
        </p:spPr>
        <p:txBody>
          <a:bodyPr spcFirstLastPara="1" wrap="square" lIns="0" tIns="0" rIns="0" bIns="0" anchor="t" anchorCtr="0">
            <a:spAutoFit/>
          </a:bodyPr>
          <a:lstStyle>
            <a:lvl1pPr marL="457200" lvl="0" indent="-311150">
              <a:spcBef>
                <a:spcPts val="0"/>
              </a:spcBef>
              <a:spcAft>
                <a:spcPts val="0"/>
              </a:spcAft>
              <a:buClr>
                <a:schemeClr val="dk1"/>
              </a:buClr>
              <a:buSzPts val="1300"/>
              <a:buFont typeface="Jost"/>
              <a:buChar char="●"/>
              <a:defRPr sz="1300"/>
            </a:lvl1pPr>
            <a:lvl2pPr marL="914400" lvl="1" indent="-311150">
              <a:spcBef>
                <a:spcPts val="0"/>
              </a:spcBef>
              <a:spcAft>
                <a:spcPts val="0"/>
              </a:spcAft>
              <a:buClr>
                <a:schemeClr val="dk1"/>
              </a:buClr>
              <a:buSzPts val="1300"/>
              <a:buFont typeface="Jost"/>
              <a:buChar char="○"/>
              <a:defRPr sz="1300"/>
            </a:lvl2pPr>
            <a:lvl3pPr marL="1371600" lvl="2" indent="-311150">
              <a:spcBef>
                <a:spcPts val="0"/>
              </a:spcBef>
              <a:spcAft>
                <a:spcPts val="0"/>
              </a:spcAft>
              <a:buClr>
                <a:schemeClr val="dk1"/>
              </a:buClr>
              <a:buSzPts val="1300"/>
              <a:buFont typeface="Jost"/>
              <a:buChar char="■"/>
              <a:defRPr sz="1300"/>
            </a:lvl3pPr>
            <a:lvl4pPr marL="1828800" lvl="3" indent="-311150">
              <a:spcBef>
                <a:spcPts val="0"/>
              </a:spcBef>
              <a:spcAft>
                <a:spcPts val="0"/>
              </a:spcAft>
              <a:buClr>
                <a:schemeClr val="dk1"/>
              </a:buClr>
              <a:buSzPts val="1300"/>
              <a:buFont typeface="Jost"/>
              <a:buChar char="●"/>
              <a:defRPr sz="1300"/>
            </a:lvl4pPr>
            <a:lvl5pPr marL="2286000" lvl="4" indent="-311150">
              <a:spcBef>
                <a:spcPts val="0"/>
              </a:spcBef>
              <a:spcAft>
                <a:spcPts val="0"/>
              </a:spcAft>
              <a:buClr>
                <a:schemeClr val="dk1"/>
              </a:buClr>
              <a:buSzPts val="1300"/>
              <a:buFont typeface="Jost"/>
              <a:buChar char="○"/>
              <a:defRPr sz="1300"/>
            </a:lvl5pPr>
            <a:lvl6pPr marL="2743200" lvl="5" indent="-311150">
              <a:spcBef>
                <a:spcPts val="0"/>
              </a:spcBef>
              <a:spcAft>
                <a:spcPts val="0"/>
              </a:spcAft>
              <a:buClr>
                <a:schemeClr val="dk1"/>
              </a:buClr>
              <a:buSzPts val="1300"/>
              <a:buFont typeface="Jost"/>
              <a:buChar char="■"/>
              <a:defRPr sz="1300"/>
            </a:lvl6pPr>
            <a:lvl7pPr marL="3200400" lvl="6" indent="-311150">
              <a:spcBef>
                <a:spcPts val="0"/>
              </a:spcBef>
              <a:spcAft>
                <a:spcPts val="0"/>
              </a:spcAft>
              <a:buClr>
                <a:schemeClr val="dk1"/>
              </a:buClr>
              <a:buSzPts val="1300"/>
              <a:buFont typeface="Jost"/>
              <a:buChar char="●"/>
              <a:defRPr sz="1300"/>
            </a:lvl7pPr>
            <a:lvl8pPr marL="3657600" lvl="7" indent="-311150">
              <a:spcBef>
                <a:spcPts val="0"/>
              </a:spcBef>
              <a:spcAft>
                <a:spcPts val="0"/>
              </a:spcAft>
              <a:buClr>
                <a:schemeClr val="dk1"/>
              </a:buClr>
              <a:buSzPts val="1300"/>
              <a:buFont typeface="Jost"/>
              <a:buChar char="○"/>
              <a:defRPr sz="1300"/>
            </a:lvl8pPr>
            <a:lvl9pPr marL="4114800" lvl="8" indent="-311150">
              <a:spcBef>
                <a:spcPts val="0"/>
              </a:spcBef>
              <a:spcAft>
                <a:spcPts val="0"/>
              </a:spcAft>
              <a:buClr>
                <a:schemeClr val="dk1"/>
              </a:buClr>
              <a:buSzPts val="1300"/>
              <a:buFont typeface="Jost"/>
              <a:buChar char="■"/>
              <a:defRPr sz="1300"/>
            </a:lvl9pPr>
          </a:lstStyle>
          <a:p>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Persona - Alt 2">
  <p:cSld name="CUSTOM_8_1_1_1_1_1_1_1_1_1_1_1_1_1_1_1_1_1_1_1_1_1_1_1_1_1_1_1">
    <p:spTree>
      <p:nvGrpSpPr>
        <p:cNvPr id="1" name="Shape 626"/>
        <p:cNvGrpSpPr/>
        <p:nvPr/>
      </p:nvGrpSpPr>
      <p:grpSpPr>
        <a:xfrm>
          <a:off x="0" y="0"/>
          <a:ext cx="0" cy="0"/>
          <a:chOff x="0" y="0"/>
          <a:chExt cx="0" cy="0"/>
        </a:xfrm>
      </p:grpSpPr>
      <p:sp>
        <p:nvSpPr>
          <p:cNvPr id="627" name="Google Shape;627;p64"/>
          <p:cNvSpPr/>
          <p:nvPr/>
        </p:nvSpPr>
        <p:spPr>
          <a:xfrm rot="10800000">
            <a:off x="-133" y="233"/>
            <a:ext cx="4089300" cy="6863700"/>
          </a:xfrm>
          <a:prstGeom prst="rect">
            <a:avLst/>
          </a:prstGeom>
          <a:gradFill>
            <a:gsLst>
              <a:gs pos="0">
                <a:schemeClr val="accent6"/>
              </a:gs>
              <a:gs pos="100000">
                <a:schemeClr val="lt2"/>
              </a:gs>
            </a:gsLst>
            <a:lin ang="5400700" scaled="0"/>
          </a:gradFill>
          <a:ln>
            <a:noFill/>
          </a:ln>
        </p:spPr>
        <p:txBody>
          <a:bodyPr spcFirstLastPara="1" wrap="square" lIns="121900" tIns="121900" rIns="121900" bIns="121900" anchor="ctr" anchorCtr="0">
            <a:noAutofit/>
          </a:bodyPr>
          <a:lstStyle/>
          <a:p>
            <a:pPr marL="0" lvl="0" indent="0" algn="ctr" rtl="0">
              <a:spcBef>
                <a:spcPts val="0"/>
              </a:spcBef>
              <a:spcAft>
                <a:spcPts val="0"/>
              </a:spcAft>
              <a:buNone/>
            </a:pPr>
            <a:endParaRPr sz="1900">
              <a:solidFill>
                <a:schemeClr val="dk2"/>
              </a:solidFill>
              <a:latin typeface="Figtree"/>
              <a:ea typeface="Figtree"/>
              <a:cs typeface="Figtree"/>
              <a:sym typeface="Figtree"/>
            </a:endParaRPr>
          </a:p>
        </p:txBody>
      </p:sp>
      <p:sp>
        <p:nvSpPr>
          <p:cNvPr id="628" name="Google Shape;628;p64"/>
          <p:cNvSpPr txBox="1"/>
          <p:nvPr/>
        </p:nvSpPr>
        <p:spPr>
          <a:xfrm>
            <a:off x="307913" y="2407017"/>
            <a:ext cx="495900" cy="3231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US" sz="2100">
                <a:solidFill>
                  <a:schemeClr val="dk1"/>
                </a:solidFill>
                <a:latin typeface="Jost"/>
                <a:ea typeface="Jost"/>
                <a:cs typeface="Jost"/>
                <a:sym typeface="Jost"/>
              </a:rPr>
              <a:t>🡖</a:t>
            </a:r>
            <a:endParaRPr sz="2100">
              <a:solidFill>
                <a:schemeClr val="dk1"/>
              </a:solidFill>
              <a:latin typeface="Jost"/>
              <a:ea typeface="Jost"/>
              <a:cs typeface="Jost"/>
              <a:sym typeface="Jost"/>
            </a:endParaRPr>
          </a:p>
        </p:txBody>
      </p:sp>
      <p:sp>
        <p:nvSpPr>
          <p:cNvPr id="629" name="Google Shape;629;p64"/>
          <p:cNvSpPr txBox="1">
            <a:spLocks noGrp="1"/>
          </p:cNvSpPr>
          <p:nvPr>
            <p:ph type="title"/>
          </p:nvPr>
        </p:nvSpPr>
        <p:spPr>
          <a:xfrm>
            <a:off x="306767" y="78167"/>
            <a:ext cx="3333900" cy="229500"/>
          </a:xfrm>
          <a:prstGeom prst="rect">
            <a:avLst/>
          </a:prstGeom>
        </p:spPr>
        <p:txBody>
          <a:bodyPr spcFirstLastPara="1" wrap="square" lIns="0" tIns="0" rIns="0" bIns="0" anchor="ctr" anchorCtr="0">
            <a:noAutofit/>
          </a:bodyPr>
          <a:lstStyle>
            <a:lvl1pPr lvl="0">
              <a:spcBef>
                <a:spcPts val="0"/>
              </a:spcBef>
              <a:spcAft>
                <a:spcPts val="0"/>
              </a:spcAft>
              <a:buNone/>
              <a:defRPr/>
            </a:lvl1pPr>
            <a:lvl2pPr lvl="1">
              <a:spcBef>
                <a:spcPts val="0"/>
              </a:spcBef>
              <a:spcAft>
                <a:spcPts val="0"/>
              </a:spcAft>
              <a:buSzPts val="1600"/>
              <a:buFont typeface="Figtree"/>
              <a:buNone/>
              <a:defRPr/>
            </a:lvl2pPr>
            <a:lvl3pPr lvl="2">
              <a:spcBef>
                <a:spcPts val="0"/>
              </a:spcBef>
              <a:spcAft>
                <a:spcPts val="0"/>
              </a:spcAft>
              <a:buSzPts val="1600"/>
              <a:buFont typeface="Figtree"/>
              <a:buNone/>
              <a:defRPr/>
            </a:lvl3pPr>
            <a:lvl4pPr lvl="3">
              <a:spcBef>
                <a:spcPts val="0"/>
              </a:spcBef>
              <a:spcAft>
                <a:spcPts val="0"/>
              </a:spcAft>
              <a:buSzPts val="1600"/>
              <a:buFont typeface="Figtree"/>
              <a:buNone/>
              <a:defRPr/>
            </a:lvl4pPr>
            <a:lvl5pPr lvl="4">
              <a:spcBef>
                <a:spcPts val="0"/>
              </a:spcBef>
              <a:spcAft>
                <a:spcPts val="0"/>
              </a:spcAft>
              <a:buSzPts val="1600"/>
              <a:buFont typeface="Figtree"/>
              <a:buNone/>
              <a:defRPr/>
            </a:lvl5pPr>
            <a:lvl6pPr lvl="5">
              <a:spcBef>
                <a:spcPts val="0"/>
              </a:spcBef>
              <a:spcAft>
                <a:spcPts val="0"/>
              </a:spcAft>
              <a:buSzPts val="1600"/>
              <a:buFont typeface="Figtree"/>
              <a:buNone/>
              <a:defRPr/>
            </a:lvl6pPr>
            <a:lvl7pPr lvl="6">
              <a:spcBef>
                <a:spcPts val="0"/>
              </a:spcBef>
              <a:spcAft>
                <a:spcPts val="0"/>
              </a:spcAft>
              <a:buSzPts val="1600"/>
              <a:buFont typeface="Figtree"/>
              <a:buNone/>
              <a:defRPr/>
            </a:lvl7pPr>
            <a:lvl8pPr lvl="7">
              <a:spcBef>
                <a:spcPts val="0"/>
              </a:spcBef>
              <a:spcAft>
                <a:spcPts val="0"/>
              </a:spcAft>
              <a:buSzPts val="1600"/>
              <a:buFont typeface="Figtree"/>
              <a:buNone/>
              <a:defRPr/>
            </a:lvl8pPr>
            <a:lvl9pPr lvl="8">
              <a:spcBef>
                <a:spcPts val="0"/>
              </a:spcBef>
              <a:spcAft>
                <a:spcPts val="0"/>
              </a:spcAft>
              <a:buSzPts val="1600"/>
              <a:buFont typeface="Figtree"/>
              <a:buNone/>
              <a:defRPr/>
            </a:lvl9pPr>
          </a:lstStyle>
          <a:p>
            <a:endParaRPr/>
          </a:p>
        </p:txBody>
      </p:sp>
      <p:sp>
        <p:nvSpPr>
          <p:cNvPr id="630" name="Google Shape;630;p64"/>
          <p:cNvSpPr txBox="1">
            <a:spLocks noGrp="1"/>
          </p:cNvSpPr>
          <p:nvPr>
            <p:ph type="title" idx="2"/>
          </p:nvPr>
        </p:nvSpPr>
        <p:spPr>
          <a:xfrm>
            <a:off x="8553167" y="78167"/>
            <a:ext cx="3333900" cy="229500"/>
          </a:xfrm>
          <a:prstGeom prst="rect">
            <a:avLst/>
          </a:prstGeom>
        </p:spPr>
        <p:txBody>
          <a:bodyPr spcFirstLastPara="1" wrap="square" lIns="0" tIns="0" rIns="0" bIns="0" anchor="ctr" anchorCtr="0">
            <a:noAutofit/>
          </a:bodyPr>
          <a:lstStyle>
            <a:lvl1pPr lvl="0">
              <a:spcBef>
                <a:spcPts val="0"/>
              </a:spcBef>
              <a:spcAft>
                <a:spcPts val="0"/>
              </a:spcAft>
              <a:buNone/>
              <a:defRPr/>
            </a:lvl1pPr>
            <a:lvl2pPr lvl="1">
              <a:spcBef>
                <a:spcPts val="0"/>
              </a:spcBef>
              <a:spcAft>
                <a:spcPts val="0"/>
              </a:spcAft>
              <a:buSzPts val="1600"/>
              <a:buFont typeface="Figtree"/>
              <a:buNone/>
              <a:defRPr/>
            </a:lvl2pPr>
            <a:lvl3pPr lvl="2">
              <a:spcBef>
                <a:spcPts val="0"/>
              </a:spcBef>
              <a:spcAft>
                <a:spcPts val="0"/>
              </a:spcAft>
              <a:buSzPts val="1600"/>
              <a:buFont typeface="Figtree"/>
              <a:buNone/>
              <a:defRPr/>
            </a:lvl3pPr>
            <a:lvl4pPr lvl="3">
              <a:spcBef>
                <a:spcPts val="0"/>
              </a:spcBef>
              <a:spcAft>
                <a:spcPts val="0"/>
              </a:spcAft>
              <a:buSzPts val="1600"/>
              <a:buFont typeface="Figtree"/>
              <a:buNone/>
              <a:defRPr/>
            </a:lvl4pPr>
            <a:lvl5pPr lvl="4">
              <a:spcBef>
                <a:spcPts val="0"/>
              </a:spcBef>
              <a:spcAft>
                <a:spcPts val="0"/>
              </a:spcAft>
              <a:buSzPts val="1600"/>
              <a:buFont typeface="Figtree"/>
              <a:buNone/>
              <a:defRPr/>
            </a:lvl5pPr>
            <a:lvl6pPr lvl="5">
              <a:spcBef>
                <a:spcPts val="0"/>
              </a:spcBef>
              <a:spcAft>
                <a:spcPts val="0"/>
              </a:spcAft>
              <a:buSzPts val="1600"/>
              <a:buFont typeface="Figtree"/>
              <a:buNone/>
              <a:defRPr/>
            </a:lvl6pPr>
            <a:lvl7pPr lvl="6">
              <a:spcBef>
                <a:spcPts val="0"/>
              </a:spcBef>
              <a:spcAft>
                <a:spcPts val="0"/>
              </a:spcAft>
              <a:buSzPts val="1600"/>
              <a:buFont typeface="Figtree"/>
              <a:buNone/>
              <a:defRPr/>
            </a:lvl7pPr>
            <a:lvl8pPr lvl="7">
              <a:spcBef>
                <a:spcPts val="0"/>
              </a:spcBef>
              <a:spcAft>
                <a:spcPts val="0"/>
              </a:spcAft>
              <a:buSzPts val="1600"/>
              <a:buFont typeface="Figtree"/>
              <a:buNone/>
              <a:defRPr/>
            </a:lvl8pPr>
            <a:lvl9pPr lvl="8">
              <a:spcBef>
                <a:spcPts val="0"/>
              </a:spcBef>
              <a:spcAft>
                <a:spcPts val="0"/>
              </a:spcAft>
              <a:buSzPts val="1600"/>
              <a:buFont typeface="Figtree"/>
              <a:buNone/>
              <a:defRPr/>
            </a:lvl9pPr>
          </a:lstStyle>
          <a:p>
            <a:endParaRPr/>
          </a:p>
        </p:txBody>
      </p:sp>
      <p:sp>
        <p:nvSpPr>
          <p:cNvPr id="631" name="Google Shape;631;p64"/>
          <p:cNvSpPr txBox="1">
            <a:spLocks noGrp="1"/>
          </p:cNvSpPr>
          <p:nvPr>
            <p:ph type="title" idx="3"/>
          </p:nvPr>
        </p:nvSpPr>
        <p:spPr>
          <a:xfrm>
            <a:off x="307917" y="2124600"/>
            <a:ext cx="3171600" cy="457500"/>
          </a:xfrm>
          <a:prstGeom prst="rect">
            <a:avLst/>
          </a:prstGeom>
        </p:spPr>
        <p:txBody>
          <a:bodyPr spcFirstLastPara="1" wrap="square" lIns="0" tIns="0" rIns="0" bIns="0" anchor="t" anchorCtr="0">
            <a:noAutofit/>
          </a:bodyPr>
          <a:lstStyle>
            <a:lvl1pPr lvl="0">
              <a:spcBef>
                <a:spcPts val="0"/>
              </a:spcBef>
              <a:spcAft>
                <a:spcPts val="0"/>
              </a:spcAft>
              <a:buNone/>
              <a:defRPr sz="2700"/>
            </a:lvl1pPr>
            <a:lvl2pPr lvl="1">
              <a:spcBef>
                <a:spcPts val="0"/>
              </a:spcBef>
              <a:spcAft>
                <a:spcPts val="0"/>
              </a:spcAft>
              <a:buClr>
                <a:schemeClr val="dk1"/>
              </a:buClr>
              <a:buSzPts val="2700"/>
              <a:buFont typeface="Figtree"/>
              <a:buNone/>
              <a:defRPr sz="2700">
                <a:solidFill>
                  <a:schemeClr val="dk1"/>
                </a:solidFill>
                <a:latin typeface="Figtree"/>
                <a:ea typeface="Figtree"/>
                <a:cs typeface="Figtree"/>
                <a:sym typeface="Figtree"/>
              </a:defRPr>
            </a:lvl2pPr>
            <a:lvl3pPr lvl="2">
              <a:spcBef>
                <a:spcPts val="0"/>
              </a:spcBef>
              <a:spcAft>
                <a:spcPts val="0"/>
              </a:spcAft>
              <a:buClr>
                <a:schemeClr val="dk1"/>
              </a:buClr>
              <a:buSzPts val="2700"/>
              <a:buFont typeface="Figtree"/>
              <a:buNone/>
              <a:defRPr sz="2700">
                <a:solidFill>
                  <a:schemeClr val="dk1"/>
                </a:solidFill>
                <a:latin typeface="Figtree"/>
                <a:ea typeface="Figtree"/>
                <a:cs typeface="Figtree"/>
                <a:sym typeface="Figtree"/>
              </a:defRPr>
            </a:lvl3pPr>
            <a:lvl4pPr lvl="3">
              <a:spcBef>
                <a:spcPts val="0"/>
              </a:spcBef>
              <a:spcAft>
                <a:spcPts val="0"/>
              </a:spcAft>
              <a:buClr>
                <a:schemeClr val="dk1"/>
              </a:buClr>
              <a:buSzPts val="2700"/>
              <a:buFont typeface="Figtree"/>
              <a:buNone/>
              <a:defRPr sz="2700">
                <a:solidFill>
                  <a:schemeClr val="dk1"/>
                </a:solidFill>
                <a:latin typeface="Figtree"/>
                <a:ea typeface="Figtree"/>
                <a:cs typeface="Figtree"/>
                <a:sym typeface="Figtree"/>
              </a:defRPr>
            </a:lvl4pPr>
            <a:lvl5pPr lvl="4">
              <a:spcBef>
                <a:spcPts val="0"/>
              </a:spcBef>
              <a:spcAft>
                <a:spcPts val="0"/>
              </a:spcAft>
              <a:buClr>
                <a:schemeClr val="dk1"/>
              </a:buClr>
              <a:buSzPts val="2700"/>
              <a:buFont typeface="Figtree"/>
              <a:buNone/>
              <a:defRPr sz="2700">
                <a:solidFill>
                  <a:schemeClr val="dk1"/>
                </a:solidFill>
                <a:latin typeface="Figtree"/>
                <a:ea typeface="Figtree"/>
                <a:cs typeface="Figtree"/>
                <a:sym typeface="Figtree"/>
              </a:defRPr>
            </a:lvl5pPr>
            <a:lvl6pPr lvl="5">
              <a:spcBef>
                <a:spcPts val="0"/>
              </a:spcBef>
              <a:spcAft>
                <a:spcPts val="0"/>
              </a:spcAft>
              <a:buClr>
                <a:schemeClr val="dk1"/>
              </a:buClr>
              <a:buSzPts val="2700"/>
              <a:buFont typeface="Figtree"/>
              <a:buNone/>
              <a:defRPr sz="2700">
                <a:solidFill>
                  <a:schemeClr val="dk1"/>
                </a:solidFill>
                <a:latin typeface="Figtree"/>
                <a:ea typeface="Figtree"/>
                <a:cs typeface="Figtree"/>
                <a:sym typeface="Figtree"/>
              </a:defRPr>
            </a:lvl6pPr>
            <a:lvl7pPr lvl="6">
              <a:spcBef>
                <a:spcPts val="0"/>
              </a:spcBef>
              <a:spcAft>
                <a:spcPts val="0"/>
              </a:spcAft>
              <a:buClr>
                <a:schemeClr val="dk1"/>
              </a:buClr>
              <a:buSzPts val="2700"/>
              <a:buFont typeface="Figtree"/>
              <a:buNone/>
              <a:defRPr sz="2700">
                <a:solidFill>
                  <a:schemeClr val="dk1"/>
                </a:solidFill>
                <a:latin typeface="Figtree"/>
                <a:ea typeface="Figtree"/>
                <a:cs typeface="Figtree"/>
                <a:sym typeface="Figtree"/>
              </a:defRPr>
            </a:lvl7pPr>
            <a:lvl8pPr lvl="7">
              <a:spcBef>
                <a:spcPts val="0"/>
              </a:spcBef>
              <a:spcAft>
                <a:spcPts val="0"/>
              </a:spcAft>
              <a:buClr>
                <a:schemeClr val="dk1"/>
              </a:buClr>
              <a:buSzPts val="2700"/>
              <a:buFont typeface="Figtree"/>
              <a:buNone/>
              <a:defRPr sz="2700">
                <a:solidFill>
                  <a:schemeClr val="dk1"/>
                </a:solidFill>
                <a:latin typeface="Figtree"/>
                <a:ea typeface="Figtree"/>
                <a:cs typeface="Figtree"/>
                <a:sym typeface="Figtree"/>
              </a:defRPr>
            </a:lvl8pPr>
            <a:lvl9pPr lvl="8">
              <a:spcBef>
                <a:spcPts val="0"/>
              </a:spcBef>
              <a:spcAft>
                <a:spcPts val="0"/>
              </a:spcAft>
              <a:buClr>
                <a:schemeClr val="dk1"/>
              </a:buClr>
              <a:buSzPts val="2700"/>
              <a:buFont typeface="Figtree"/>
              <a:buNone/>
              <a:defRPr sz="2700">
                <a:solidFill>
                  <a:schemeClr val="dk1"/>
                </a:solidFill>
                <a:latin typeface="Figtree"/>
                <a:ea typeface="Figtree"/>
                <a:cs typeface="Figtree"/>
                <a:sym typeface="Figtree"/>
              </a:defRPr>
            </a:lvl9pPr>
          </a:lstStyle>
          <a:p>
            <a:endParaRPr/>
          </a:p>
        </p:txBody>
      </p:sp>
      <p:sp>
        <p:nvSpPr>
          <p:cNvPr id="632" name="Google Shape;632;p64"/>
          <p:cNvSpPr txBox="1">
            <a:spLocks noGrp="1"/>
          </p:cNvSpPr>
          <p:nvPr>
            <p:ph type="body" idx="1"/>
          </p:nvPr>
        </p:nvSpPr>
        <p:spPr>
          <a:xfrm>
            <a:off x="307917" y="2722400"/>
            <a:ext cx="3171600" cy="1283700"/>
          </a:xfrm>
          <a:prstGeom prst="rect">
            <a:avLst/>
          </a:prstGeom>
        </p:spPr>
        <p:txBody>
          <a:bodyPr spcFirstLastPara="1" wrap="square" lIns="0" tIns="0" rIns="0" bIns="0" anchor="t" anchorCtr="0">
            <a:spAutoFit/>
          </a:bodyPr>
          <a:lstStyle>
            <a:lvl1pPr marL="457200" lvl="0" indent="-311150">
              <a:spcBef>
                <a:spcPts val="0"/>
              </a:spcBef>
              <a:spcAft>
                <a:spcPts val="0"/>
              </a:spcAft>
              <a:buClr>
                <a:schemeClr val="dk1"/>
              </a:buClr>
              <a:buSzPts val="1300"/>
              <a:buFont typeface="Jost"/>
              <a:buChar char="●"/>
              <a:defRPr sz="1300"/>
            </a:lvl1pPr>
            <a:lvl2pPr marL="914400" lvl="1" indent="-311150">
              <a:spcBef>
                <a:spcPts val="0"/>
              </a:spcBef>
              <a:spcAft>
                <a:spcPts val="0"/>
              </a:spcAft>
              <a:buClr>
                <a:schemeClr val="dk1"/>
              </a:buClr>
              <a:buSzPts val="1300"/>
              <a:buFont typeface="Jost"/>
              <a:buChar char="○"/>
              <a:defRPr sz="1300"/>
            </a:lvl2pPr>
            <a:lvl3pPr marL="1371600" lvl="2" indent="-311150">
              <a:spcBef>
                <a:spcPts val="0"/>
              </a:spcBef>
              <a:spcAft>
                <a:spcPts val="0"/>
              </a:spcAft>
              <a:buClr>
                <a:schemeClr val="dk1"/>
              </a:buClr>
              <a:buSzPts val="1300"/>
              <a:buFont typeface="Jost"/>
              <a:buChar char="■"/>
              <a:defRPr sz="1300"/>
            </a:lvl3pPr>
            <a:lvl4pPr marL="1828800" lvl="3" indent="-311150">
              <a:spcBef>
                <a:spcPts val="0"/>
              </a:spcBef>
              <a:spcAft>
                <a:spcPts val="0"/>
              </a:spcAft>
              <a:buClr>
                <a:schemeClr val="dk1"/>
              </a:buClr>
              <a:buSzPts val="1300"/>
              <a:buFont typeface="Jost"/>
              <a:buChar char="●"/>
              <a:defRPr sz="1300"/>
            </a:lvl4pPr>
            <a:lvl5pPr marL="2286000" lvl="4" indent="-311150">
              <a:spcBef>
                <a:spcPts val="0"/>
              </a:spcBef>
              <a:spcAft>
                <a:spcPts val="0"/>
              </a:spcAft>
              <a:buClr>
                <a:schemeClr val="dk1"/>
              </a:buClr>
              <a:buSzPts val="1300"/>
              <a:buFont typeface="Jost"/>
              <a:buChar char="○"/>
              <a:defRPr sz="1300"/>
            </a:lvl5pPr>
            <a:lvl6pPr marL="2743200" lvl="5" indent="-311150">
              <a:spcBef>
                <a:spcPts val="0"/>
              </a:spcBef>
              <a:spcAft>
                <a:spcPts val="0"/>
              </a:spcAft>
              <a:buClr>
                <a:schemeClr val="dk1"/>
              </a:buClr>
              <a:buSzPts val="1300"/>
              <a:buFont typeface="Jost"/>
              <a:buChar char="■"/>
              <a:defRPr sz="1300"/>
            </a:lvl6pPr>
            <a:lvl7pPr marL="3200400" lvl="6" indent="-311150">
              <a:spcBef>
                <a:spcPts val="0"/>
              </a:spcBef>
              <a:spcAft>
                <a:spcPts val="0"/>
              </a:spcAft>
              <a:buClr>
                <a:schemeClr val="dk1"/>
              </a:buClr>
              <a:buSzPts val="1300"/>
              <a:buFont typeface="Jost"/>
              <a:buChar char="●"/>
              <a:defRPr sz="1300"/>
            </a:lvl7pPr>
            <a:lvl8pPr marL="3657600" lvl="7" indent="-311150">
              <a:spcBef>
                <a:spcPts val="0"/>
              </a:spcBef>
              <a:spcAft>
                <a:spcPts val="0"/>
              </a:spcAft>
              <a:buClr>
                <a:schemeClr val="dk1"/>
              </a:buClr>
              <a:buSzPts val="1300"/>
              <a:buFont typeface="Jost"/>
              <a:buChar char="○"/>
              <a:defRPr sz="1300"/>
            </a:lvl8pPr>
            <a:lvl9pPr marL="4114800" lvl="8" indent="-311150">
              <a:spcBef>
                <a:spcPts val="0"/>
              </a:spcBef>
              <a:spcAft>
                <a:spcPts val="0"/>
              </a:spcAft>
              <a:buClr>
                <a:schemeClr val="dk1"/>
              </a:buClr>
              <a:buSzPts val="1300"/>
              <a:buFont typeface="Jost"/>
              <a:buChar char="■"/>
              <a:defRPr sz="1300"/>
            </a:lvl9pPr>
          </a:lstStyle>
          <a:p>
            <a:endParaRPr/>
          </a:p>
        </p:txBody>
      </p:sp>
      <p:sp>
        <p:nvSpPr>
          <p:cNvPr id="633" name="Google Shape;633;p64"/>
          <p:cNvSpPr txBox="1">
            <a:spLocks noGrp="1"/>
          </p:cNvSpPr>
          <p:nvPr>
            <p:ph type="body" idx="4"/>
          </p:nvPr>
        </p:nvSpPr>
        <p:spPr>
          <a:xfrm>
            <a:off x="4585828" y="1210133"/>
            <a:ext cx="3331500" cy="457500"/>
          </a:xfrm>
          <a:prstGeom prst="rect">
            <a:avLst/>
          </a:prstGeom>
        </p:spPr>
        <p:txBody>
          <a:bodyPr spcFirstLastPara="1" wrap="square" lIns="0" tIns="0" rIns="0" bIns="0" anchor="t" anchorCtr="0">
            <a:spAutoFit/>
          </a:bodyPr>
          <a:lstStyle>
            <a:lvl1pPr marL="457200" lvl="0" indent="-311150">
              <a:spcBef>
                <a:spcPts val="0"/>
              </a:spcBef>
              <a:spcAft>
                <a:spcPts val="0"/>
              </a:spcAft>
              <a:buClr>
                <a:schemeClr val="dk1"/>
              </a:buClr>
              <a:buSzPts val="1300"/>
              <a:buFont typeface="Jost"/>
              <a:buChar char="●"/>
              <a:defRPr sz="1300"/>
            </a:lvl1pPr>
            <a:lvl2pPr marL="914400" lvl="1" indent="-311150">
              <a:spcBef>
                <a:spcPts val="0"/>
              </a:spcBef>
              <a:spcAft>
                <a:spcPts val="0"/>
              </a:spcAft>
              <a:buClr>
                <a:schemeClr val="dk1"/>
              </a:buClr>
              <a:buSzPts val="1300"/>
              <a:buFont typeface="Jost"/>
              <a:buChar char="○"/>
              <a:defRPr sz="1300"/>
            </a:lvl2pPr>
            <a:lvl3pPr marL="1371600" lvl="2" indent="-311150">
              <a:spcBef>
                <a:spcPts val="0"/>
              </a:spcBef>
              <a:spcAft>
                <a:spcPts val="0"/>
              </a:spcAft>
              <a:buClr>
                <a:schemeClr val="dk1"/>
              </a:buClr>
              <a:buSzPts val="1300"/>
              <a:buFont typeface="Jost"/>
              <a:buChar char="■"/>
              <a:defRPr sz="1300"/>
            </a:lvl3pPr>
            <a:lvl4pPr marL="1828800" lvl="3" indent="-311150">
              <a:spcBef>
                <a:spcPts val="0"/>
              </a:spcBef>
              <a:spcAft>
                <a:spcPts val="0"/>
              </a:spcAft>
              <a:buClr>
                <a:schemeClr val="dk1"/>
              </a:buClr>
              <a:buSzPts val="1300"/>
              <a:buFont typeface="Jost"/>
              <a:buChar char="●"/>
              <a:defRPr sz="1300"/>
            </a:lvl4pPr>
            <a:lvl5pPr marL="2286000" lvl="4" indent="-311150">
              <a:spcBef>
                <a:spcPts val="0"/>
              </a:spcBef>
              <a:spcAft>
                <a:spcPts val="0"/>
              </a:spcAft>
              <a:buClr>
                <a:schemeClr val="dk1"/>
              </a:buClr>
              <a:buSzPts val="1300"/>
              <a:buFont typeface="Jost"/>
              <a:buChar char="○"/>
              <a:defRPr sz="1300"/>
            </a:lvl5pPr>
            <a:lvl6pPr marL="2743200" lvl="5" indent="-311150">
              <a:spcBef>
                <a:spcPts val="0"/>
              </a:spcBef>
              <a:spcAft>
                <a:spcPts val="0"/>
              </a:spcAft>
              <a:buClr>
                <a:schemeClr val="dk1"/>
              </a:buClr>
              <a:buSzPts val="1300"/>
              <a:buFont typeface="Jost"/>
              <a:buChar char="■"/>
              <a:defRPr sz="1300"/>
            </a:lvl6pPr>
            <a:lvl7pPr marL="3200400" lvl="6" indent="-311150">
              <a:spcBef>
                <a:spcPts val="0"/>
              </a:spcBef>
              <a:spcAft>
                <a:spcPts val="0"/>
              </a:spcAft>
              <a:buClr>
                <a:schemeClr val="dk1"/>
              </a:buClr>
              <a:buSzPts val="1300"/>
              <a:buFont typeface="Jost"/>
              <a:buChar char="●"/>
              <a:defRPr sz="1300"/>
            </a:lvl7pPr>
            <a:lvl8pPr marL="3657600" lvl="7" indent="-311150">
              <a:spcBef>
                <a:spcPts val="0"/>
              </a:spcBef>
              <a:spcAft>
                <a:spcPts val="0"/>
              </a:spcAft>
              <a:buClr>
                <a:schemeClr val="dk1"/>
              </a:buClr>
              <a:buSzPts val="1300"/>
              <a:buFont typeface="Jost"/>
              <a:buChar char="○"/>
              <a:defRPr sz="1300"/>
            </a:lvl8pPr>
            <a:lvl9pPr marL="4114800" lvl="8" indent="-311150">
              <a:spcBef>
                <a:spcPts val="0"/>
              </a:spcBef>
              <a:spcAft>
                <a:spcPts val="0"/>
              </a:spcAft>
              <a:buClr>
                <a:schemeClr val="dk1"/>
              </a:buClr>
              <a:buSzPts val="1300"/>
              <a:buFont typeface="Jost"/>
              <a:buChar char="■"/>
              <a:defRPr sz="1300"/>
            </a:lvl9pPr>
          </a:lstStyle>
          <a:p>
            <a:endParaRPr/>
          </a:p>
        </p:txBody>
      </p:sp>
      <p:sp>
        <p:nvSpPr>
          <p:cNvPr id="634" name="Google Shape;634;p64"/>
          <p:cNvSpPr txBox="1">
            <a:spLocks noGrp="1"/>
          </p:cNvSpPr>
          <p:nvPr>
            <p:ph type="subTitle" idx="5"/>
          </p:nvPr>
        </p:nvSpPr>
        <p:spPr>
          <a:xfrm>
            <a:off x="4585817" y="825300"/>
            <a:ext cx="3171600" cy="223500"/>
          </a:xfrm>
          <a:prstGeom prst="rect">
            <a:avLst/>
          </a:prstGeom>
        </p:spPr>
        <p:txBody>
          <a:bodyPr spcFirstLastPara="1" wrap="square" lIns="0" tIns="0" rIns="0" bIns="0" anchor="ctr" anchorCtr="0">
            <a:noAutofit/>
          </a:bodyPr>
          <a:lstStyle>
            <a:lvl1pPr lvl="0">
              <a:spcBef>
                <a:spcPts val="0"/>
              </a:spcBef>
              <a:spcAft>
                <a:spcPts val="0"/>
              </a:spcAft>
              <a:buNone/>
              <a:defRPr sz="1600">
                <a:solidFill>
                  <a:schemeClr val="accent4"/>
                </a:solidFill>
                <a:latin typeface="Jost"/>
                <a:ea typeface="Jost"/>
                <a:cs typeface="Jost"/>
                <a:sym typeface="Jost"/>
              </a:defRPr>
            </a:lvl1pPr>
            <a:lvl2pPr lvl="1">
              <a:spcBef>
                <a:spcPts val="0"/>
              </a:spcBef>
              <a:spcAft>
                <a:spcPts val="0"/>
              </a:spcAft>
              <a:buNone/>
              <a:defRPr sz="1600">
                <a:solidFill>
                  <a:schemeClr val="accent4"/>
                </a:solidFill>
                <a:latin typeface="Jost"/>
                <a:ea typeface="Jost"/>
                <a:cs typeface="Jost"/>
                <a:sym typeface="Jost"/>
              </a:defRPr>
            </a:lvl2pPr>
            <a:lvl3pPr lvl="2">
              <a:spcBef>
                <a:spcPts val="0"/>
              </a:spcBef>
              <a:spcAft>
                <a:spcPts val="0"/>
              </a:spcAft>
              <a:buNone/>
              <a:defRPr sz="1600">
                <a:solidFill>
                  <a:schemeClr val="accent4"/>
                </a:solidFill>
                <a:latin typeface="Jost"/>
                <a:ea typeface="Jost"/>
                <a:cs typeface="Jost"/>
                <a:sym typeface="Jost"/>
              </a:defRPr>
            </a:lvl3pPr>
            <a:lvl4pPr lvl="3">
              <a:spcBef>
                <a:spcPts val="0"/>
              </a:spcBef>
              <a:spcAft>
                <a:spcPts val="0"/>
              </a:spcAft>
              <a:buNone/>
              <a:defRPr sz="1600">
                <a:solidFill>
                  <a:schemeClr val="accent4"/>
                </a:solidFill>
                <a:latin typeface="Jost"/>
                <a:ea typeface="Jost"/>
                <a:cs typeface="Jost"/>
                <a:sym typeface="Jost"/>
              </a:defRPr>
            </a:lvl4pPr>
            <a:lvl5pPr lvl="4">
              <a:spcBef>
                <a:spcPts val="0"/>
              </a:spcBef>
              <a:spcAft>
                <a:spcPts val="0"/>
              </a:spcAft>
              <a:buNone/>
              <a:defRPr sz="1600">
                <a:solidFill>
                  <a:schemeClr val="accent4"/>
                </a:solidFill>
                <a:latin typeface="Jost"/>
                <a:ea typeface="Jost"/>
                <a:cs typeface="Jost"/>
                <a:sym typeface="Jost"/>
              </a:defRPr>
            </a:lvl5pPr>
            <a:lvl6pPr lvl="5">
              <a:spcBef>
                <a:spcPts val="0"/>
              </a:spcBef>
              <a:spcAft>
                <a:spcPts val="0"/>
              </a:spcAft>
              <a:buNone/>
              <a:defRPr sz="1600">
                <a:solidFill>
                  <a:schemeClr val="accent4"/>
                </a:solidFill>
                <a:latin typeface="Jost"/>
                <a:ea typeface="Jost"/>
                <a:cs typeface="Jost"/>
                <a:sym typeface="Jost"/>
              </a:defRPr>
            </a:lvl6pPr>
            <a:lvl7pPr lvl="6">
              <a:spcBef>
                <a:spcPts val="0"/>
              </a:spcBef>
              <a:spcAft>
                <a:spcPts val="0"/>
              </a:spcAft>
              <a:buNone/>
              <a:defRPr sz="1600">
                <a:solidFill>
                  <a:schemeClr val="accent4"/>
                </a:solidFill>
                <a:latin typeface="Jost"/>
                <a:ea typeface="Jost"/>
                <a:cs typeface="Jost"/>
                <a:sym typeface="Jost"/>
              </a:defRPr>
            </a:lvl7pPr>
            <a:lvl8pPr lvl="7">
              <a:spcBef>
                <a:spcPts val="0"/>
              </a:spcBef>
              <a:spcAft>
                <a:spcPts val="0"/>
              </a:spcAft>
              <a:buNone/>
              <a:defRPr sz="1600">
                <a:solidFill>
                  <a:schemeClr val="accent4"/>
                </a:solidFill>
                <a:latin typeface="Jost"/>
                <a:ea typeface="Jost"/>
                <a:cs typeface="Jost"/>
                <a:sym typeface="Jost"/>
              </a:defRPr>
            </a:lvl8pPr>
            <a:lvl9pPr lvl="8">
              <a:spcBef>
                <a:spcPts val="0"/>
              </a:spcBef>
              <a:spcAft>
                <a:spcPts val="0"/>
              </a:spcAft>
              <a:buNone/>
              <a:defRPr sz="1600">
                <a:solidFill>
                  <a:schemeClr val="accent4"/>
                </a:solidFill>
                <a:latin typeface="Jost"/>
                <a:ea typeface="Jost"/>
                <a:cs typeface="Jost"/>
                <a:sym typeface="Jost"/>
              </a:defRPr>
            </a:lvl9pPr>
          </a:lstStyle>
          <a:p>
            <a:endParaRPr/>
          </a:p>
        </p:txBody>
      </p:sp>
      <p:sp>
        <p:nvSpPr>
          <p:cNvPr id="635" name="Google Shape;635;p64"/>
          <p:cNvSpPr txBox="1">
            <a:spLocks noGrp="1"/>
          </p:cNvSpPr>
          <p:nvPr>
            <p:ph type="body" idx="6"/>
          </p:nvPr>
        </p:nvSpPr>
        <p:spPr>
          <a:xfrm>
            <a:off x="4585828" y="3376392"/>
            <a:ext cx="3331500" cy="457500"/>
          </a:xfrm>
          <a:prstGeom prst="rect">
            <a:avLst/>
          </a:prstGeom>
        </p:spPr>
        <p:txBody>
          <a:bodyPr spcFirstLastPara="1" wrap="square" lIns="0" tIns="0" rIns="0" bIns="0" anchor="t" anchorCtr="0">
            <a:spAutoFit/>
          </a:bodyPr>
          <a:lstStyle>
            <a:lvl1pPr marL="457200" lvl="0" indent="-311150">
              <a:spcBef>
                <a:spcPts val="0"/>
              </a:spcBef>
              <a:spcAft>
                <a:spcPts val="0"/>
              </a:spcAft>
              <a:buClr>
                <a:schemeClr val="dk1"/>
              </a:buClr>
              <a:buSzPts val="1300"/>
              <a:buFont typeface="Jost"/>
              <a:buChar char="●"/>
              <a:defRPr sz="1300"/>
            </a:lvl1pPr>
            <a:lvl2pPr marL="914400" lvl="1" indent="-311150">
              <a:spcBef>
                <a:spcPts val="0"/>
              </a:spcBef>
              <a:spcAft>
                <a:spcPts val="0"/>
              </a:spcAft>
              <a:buClr>
                <a:schemeClr val="dk1"/>
              </a:buClr>
              <a:buSzPts val="1300"/>
              <a:buFont typeface="Jost"/>
              <a:buChar char="○"/>
              <a:defRPr sz="1300"/>
            </a:lvl2pPr>
            <a:lvl3pPr marL="1371600" lvl="2" indent="-311150">
              <a:spcBef>
                <a:spcPts val="0"/>
              </a:spcBef>
              <a:spcAft>
                <a:spcPts val="0"/>
              </a:spcAft>
              <a:buClr>
                <a:schemeClr val="dk1"/>
              </a:buClr>
              <a:buSzPts val="1300"/>
              <a:buFont typeface="Jost"/>
              <a:buChar char="■"/>
              <a:defRPr sz="1300"/>
            </a:lvl3pPr>
            <a:lvl4pPr marL="1828800" lvl="3" indent="-311150">
              <a:spcBef>
                <a:spcPts val="0"/>
              </a:spcBef>
              <a:spcAft>
                <a:spcPts val="0"/>
              </a:spcAft>
              <a:buClr>
                <a:schemeClr val="dk1"/>
              </a:buClr>
              <a:buSzPts val="1300"/>
              <a:buFont typeface="Jost"/>
              <a:buChar char="●"/>
              <a:defRPr sz="1300"/>
            </a:lvl4pPr>
            <a:lvl5pPr marL="2286000" lvl="4" indent="-311150">
              <a:spcBef>
                <a:spcPts val="0"/>
              </a:spcBef>
              <a:spcAft>
                <a:spcPts val="0"/>
              </a:spcAft>
              <a:buClr>
                <a:schemeClr val="dk1"/>
              </a:buClr>
              <a:buSzPts val="1300"/>
              <a:buFont typeface="Jost"/>
              <a:buChar char="○"/>
              <a:defRPr sz="1300"/>
            </a:lvl5pPr>
            <a:lvl6pPr marL="2743200" lvl="5" indent="-311150">
              <a:spcBef>
                <a:spcPts val="0"/>
              </a:spcBef>
              <a:spcAft>
                <a:spcPts val="0"/>
              </a:spcAft>
              <a:buClr>
                <a:schemeClr val="dk1"/>
              </a:buClr>
              <a:buSzPts val="1300"/>
              <a:buFont typeface="Jost"/>
              <a:buChar char="■"/>
              <a:defRPr sz="1300"/>
            </a:lvl6pPr>
            <a:lvl7pPr marL="3200400" lvl="6" indent="-311150">
              <a:spcBef>
                <a:spcPts val="0"/>
              </a:spcBef>
              <a:spcAft>
                <a:spcPts val="0"/>
              </a:spcAft>
              <a:buClr>
                <a:schemeClr val="dk1"/>
              </a:buClr>
              <a:buSzPts val="1300"/>
              <a:buFont typeface="Jost"/>
              <a:buChar char="●"/>
              <a:defRPr sz="1300"/>
            </a:lvl7pPr>
            <a:lvl8pPr marL="3657600" lvl="7" indent="-311150">
              <a:spcBef>
                <a:spcPts val="0"/>
              </a:spcBef>
              <a:spcAft>
                <a:spcPts val="0"/>
              </a:spcAft>
              <a:buClr>
                <a:schemeClr val="dk1"/>
              </a:buClr>
              <a:buSzPts val="1300"/>
              <a:buFont typeface="Jost"/>
              <a:buChar char="○"/>
              <a:defRPr sz="1300"/>
            </a:lvl8pPr>
            <a:lvl9pPr marL="4114800" lvl="8" indent="-311150">
              <a:spcBef>
                <a:spcPts val="0"/>
              </a:spcBef>
              <a:spcAft>
                <a:spcPts val="0"/>
              </a:spcAft>
              <a:buClr>
                <a:schemeClr val="dk1"/>
              </a:buClr>
              <a:buSzPts val="1300"/>
              <a:buFont typeface="Jost"/>
              <a:buChar char="■"/>
              <a:defRPr sz="1300"/>
            </a:lvl9pPr>
          </a:lstStyle>
          <a:p>
            <a:endParaRPr/>
          </a:p>
        </p:txBody>
      </p:sp>
      <p:sp>
        <p:nvSpPr>
          <p:cNvPr id="636" name="Google Shape;636;p64"/>
          <p:cNvSpPr txBox="1">
            <a:spLocks noGrp="1"/>
          </p:cNvSpPr>
          <p:nvPr>
            <p:ph type="subTitle" idx="7"/>
          </p:nvPr>
        </p:nvSpPr>
        <p:spPr>
          <a:xfrm>
            <a:off x="4585817" y="2991558"/>
            <a:ext cx="3171600" cy="223500"/>
          </a:xfrm>
          <a:prstGeom prst="rect">
            <a:avLst/>
          </a:prstGeom>
        </p:spPr>
        <p:txBody>
          <a:bodyPr spcFirstLastPara="1" wrap="square" lIns="0" tIns="0" rIns="0" bIns="0" anchor="ctr" anchorCtr="0">
            <a:noAutofit/>
          </a:bodyPr>
          <a:lstStyle>
            <a:lvl1pPr lvl="0">
              <a:spcBef>
                <a:spcPts val="0"/>
              </a:spcBef>
              <a:spcAft>
                <a:spcPts val="0"/>
              </a:spcAft>
              <a:buNone/>
              <a:defRPr sz="1600">
                <a:solidFill>
                  <a:schemeClr val="accent4"/>
                </a:solidFill>
                <a:latin typeface="Jost"/>
                <a:ea typeface="Jost"/>
                <a:cs typeface="Jost"/>
                <a:sym typeface="Jost"/>
              </a:defRPr>
            </a:lvl1pPr>
            <a:lvl2pPr lvl="1">
              <a:spcBef>
                <a:spcPts val="0"/>
              </a:spcBef>
              <a:spcAft>
                <a:spcPts val="0"/>
              </a:spcAft>
              <a:buNone/>
              <a:defRPr sz="1600">
                <a:solidFill>
                  <a:schemeClr val="accent4"/>
                </a:solidFill>
                <a:latin typeface="Jost"/>
                <a:ea typeface="Jost"/>
                <a:cs typeface="Jost"/>
                <a:sym typeface="Jost"/>
              </a:defRPr>
            </a:lvl2pPr>
            <a:lvl3pPr lvl="2">
              <a:spcBef>
                <a:spcPts val="0"/>
              </a:spcBef>
              <a:spcAft>
                <a:spcPts val="0"/>
              </a:spcAft>
              <a:buNone/>
              <a:defRPr sz="1600">
                <a:solidFill>
                  <a:schemeClr val="accent4"/>
                </a:solidFill>
                <a:latin typeface="Jost"/>
                <a:ea typeface="Jost"/>
                <a:cs typeface="Jost"/>
                <a:sym typeface="Jost"/>
              </a:defRPr>
            </a:lvl3pPr>
            <a:lvl4pPr lvl="3">
              <a:spcBef>
                <a:spcPts val="0"/>
              </a:spcBef>
              <a:spcAft>
                <a:spcPts val="0"/>
              </a:spcAft>
              <a:buNone/>
              <a:defRPr sz="1600">
                <a:solidFill>
                  <a:schemeClr val="accent4"/>
                </a:solidFill>
                <a:latin typeface="Jost"/>
                <a:ea typeface="Jost"/>
                <a:cs typeface="Jost"/>
                <a:sym typeface="Jost"/>
              </a:defRPr>
            </a:lvl4pPr>
            <a:lvl5pPr lvl="4">
              <a:spcBef>
                <a:spcPts val="0"/>
              </a:spcBef>
              <a:spcAft>
                <a:spcPts val="0"/>
              </a:spcAft>
              <a:buNone/>
              <a:defRPr sz="1600">
                <a:solidFill>
                  <a:schemeClr val="accent4"/>
                </a:solidFill>
                <a:latin typeface="Jost"/>
                <a:ea typeface="Jost"/>
                <a:cs typeface="Jost"/>
                <a:sym typeface="Jost"/>
              </a:defRPr>
            </a:lvl5pPr>
            <a:lvl6pPr lvl="5">
              <a:spcBef>
                <a:spcPts val="0"/>
              </a:spcBef>
              <a:spcAft>
                <a:spcPts val="0"/>
              </a:spcAft>
              <a:buNone/>
              <a:defRPr sz="1600">
                <a:solidFill>
                  <a:schemeClr val="accent4"/>
                </a:solidFill>
                <a:latin typeface="Jost"/>
                <a:ea typeface="Jost"/>
                <a:cs typeface="Jost"/>
                <a:sym typeface="Jost"/>
              </a:defRPr>
            </a:lvl6pPr>
            <a:lvl7pPr lvl="6">
              <a:spcBef>
                <a:spcPts val="0"/>
              </a:spcBef>
              <a:spcAft>
                <a:spcPts val="0"/>
              </a:spcAft>
              <a:buNone/>
              <a:defRPr sz="1600">
                <a:solidFill>
                  <a:schemeClr val="accent4"/>
                </a:solidFill>
                <a:latin typeface="Jost"/>
                <a:ea typeface="Jost"/>
                <a:cs typeface="Jost"/>
                <a:sym typeface="Jost"/>
              </a:defRPr>
            </a:lvl7pPr>
            <a:lvl8pPr lvl="7">
              <a:spcBef>
                <a:spcPts val="0"/>
              </a:spcBef>
              <a:spcAft>
                <a:spcPts val="0"/>
              </a:spcAft>
              <a:buNone/>
              <a:defRPr sz="1600">
                <a:solidFill>
                  <a:schemeClr val="accent4"/>
                </a:solidFill>
                <a:latin typeface="Jost"/>
                <a:ea typeface="Jost"/>
                <a:cs typeface="Jost"/>
                <a:sym typeface="Jost"/>
              </a:defRPr>
            </a:lvl8pPr>
            <a:lvl9pPr lvl="8">
              <a:spcBef>
                <a:spcPts val="0"/>
              </a:spcBef>
              <a:spcAft>
                <a:spcPts val="0"/>
              </a:spcAft>
              <a:buNone/>
              <a:defRPr sz="1600">
                <a:solidFill>
                  <a:schemeClr val="accent4"/>
                </a:solidFill>
                <a:latin typeface="Jost"/>
                <a:ea typeface="Jost"/>
                <a:cs typeface="Jost"/>
                <a:sym typeface="Jost"/>
              </a:defRPr>
            </a:lvl9pPr>
          </a:lstStyle>
          <a:p>
            <a:endParaRPr/>
          </a:p>
        </p:txBody>
      </p:sp>
      <p:sp>
        <p:nvSpPr>
          <p:cNvPr id="637" name="Google Shape;637;p64"/>
          <p:cNvSpPr txBox="1">
            <a:spLocks noGrp="1"/>
          </p:cNvSpPr>
          <p:nvPr>
            <p:ph type="body" idx="8"/>
          </p:nvPr>
        </p:nvSpPr>
        <p:spPr>
          <a:xfrm>
            <a:off x="8417695" y="1210133"/>
            <a:ext cx="3331500" cy="457500"/>
          </a:xfrm>
          <a:prstGeom prst="rect">
            <a:avLst/>
          </a:prstGeom>
        </p:spPr>
        <p:txBody>
          <a:bodyPr spcFirstLastPara="1" wrap="square" lIns="0" tIns="0" rIns="0" bIns="0" anchor="t" anchorCtr="0">
            <a:spAutoFit/>
          </a:bodyPr>
          <a:lstStyle>
            <a:lvl1pPr marL="457200" lvl="0" indent="-311150">
              <a:spcBef>
                <a:spcPts val="0"/>
              </a:spcBef>
              <a:spcAft>
                <a:spcPts val="0"/>
              </a:spcAft>
              <a:buClr>
                <a:schemeClr val="dk1"/>
              </a:buClr>
              <a:buSzPts val="1300"/>
              <a:buFont typeface="Jost"/>
              <a:buChar char="●"/>
              <a:defRPr sz="1300"/>
            </a:lvl1pPr>
            <a:lvl2pPr marL="914400" lvl="1" indent="-311150">
              <a:spcBef>
                <a:spcPts val="0"/>
              </a:spcBef>
              <a:spcAft>
                <a:spcPts val="0"/>
              </a:spcAft>
              <a:buClr>
                <a:schemeClr val="dk1"/>
              </a:buClr>
              <a:buSzPts val="1300"/>
              <a:buFont typeface="Jost"/>
              <a:buChar char="○"/>
              <a:defRPr sz="1300"/>
            </a:lvl2pPr>
            <a:lvl3pPr marL="1371600" lvl="2" indent="-311150">
              <a:spcBef>
                <a:spcPts val="0"/>
              </a:spcBef>
              <a:spcAft>
                <a:spcPts val="0"/>
              </a:spcAft>
              <a:buClr>
                <a:schemeClr val="dk1"/>
              </a:buClr>
              <a:buSzPts val="1300"/>
              <a:buFont typeface="Jost"/>
              <a:buChar char="■"/>
              <a:defRPr sz="1300"/>
            </a:lvl3pPr>
            <a:lvl4pPr marL="1828800" lvl="3" indent="-311150">
              <a:spcBef>
                <a:spcPts val="0"/>
              </a:spcBef>
              <a:spcAft>
                <a:spcPts val="0"/>
              </a:spcAft>
              <a:buClr>
                <a:schemeClr val="dk1"/>
              </a:buClr>
              <a:buSzPts val="1300"/>
              <a:buFont typeface="Jost"/>
              <a:buChar char="●"/>
              <a:defRPr sz="1300"/>
            </a:lvl4pPr>
            <a:lvl5pPr marL="2286000" lvl="4" indent="-311150">
              <a:spcBef>
                <a:spcPts val="0"/>
              </a:spcBef>
              <a:spcAft>
                <a:spcPts val="0"/>
              </a:spcAft>
              <a:buClr>
                <a:schemeClr val="dk1"/>
              </a:buClr>
              <a:buSzPts val="1300"/>
              <a:buFont typeface="Jost"/>
              <a:buChar char="○"/>
              <a:defRPr sz="1300"/>
            </a:lvl5pPr>
            <a:lvl6pPr marL="2743200" lvl="5" indent="-311150">
              <a:spcBef>
                <a:spcPts val="0"/>
              </a:spcBef>
              <a:spcAft>
                <a:spcPts val="0"/>
              </a:spcAft>
              <a:buClr>
                <a:schemeClr val="dk1"/>
              </a:buClr>
              <a:buSzPts val="1300"/>
              <a:buFont typeface="Jost"/>
              <a:buChar char="■"/>
              <a:defRPr sz="1300"/>
            </a:lvl6pPr>
            <a:lvl7pPr marL="3200400" lvl="6" indent="-311150">
              <a:spcBef>
                <a:spcPts val="0"/>
              </a:spcBef>
              <a:spcAft>
                <a:spcPts val="0"/>
              </a:spcAft>
              <a:buClr>
                <a:schemeClr val="dk1"/>
              </a:buClr>
              <a:buSzPts val="1300"/>
              <a:buFont typeface="Jost"/>
              <a:buChar char="●"/>
              <a:defRPr sz="1300"/>
            </a:lvl7pPr>
            <a:lvl8pPr marL="3657600" lvl="7" indent="-311150">
              <a:spcBef>
                <a:spcPts val="0"/>
              </a:spcBef>
              <a:spcAft>
                <a:spcPts val="0"/>
              </a:spcAft>
              <a:buClr>
                <a:schemeClr val="dk1"/>
              </a:buClr>
              <a:buSzPts val="1300"/>
              <a:buFont typeface="Jost"/>
              <a:buChar char="○"/>
              <a:defRPr sz="1300"/>
            </a:lvl8pPr>
            <a:lvl9pPr marL="4114800" lvl="8" indent="-311150">
              <a:spcBef>
                <a:spcPts val="0"/>
              </a:spcBef>
              <a:spcAft>
                <a:spcPts val="0"/>
              </a:spcAft>
              <a:buClr>
                <a:schemeClr val="dk1"/>
              </a:buClr>
              <a:buSzPts val="1300"/>
              <a:buFont typeface="Jost"/>
              <a:buChar char="■"/>
              <a:defRPr sz="1300"/>
            </a:lvl9pPr>
          </a:lstStyle>
          <a:p>
            <a:endParaRPr/>
          </a:p>
        </p:txBody>
      </p:sp>
      <p:sp>
        <p:nvSpPr>
          <p:cNvPr id="638" name="Google Shape;638;p64"/>
          <p:cNvSpPr txBox="1">
            <a:spLocks noGrp="1"/>
          </p:cNvSpPr>
          <p:nvPr>
            <p:ph type="subTitle" idx="9"/>
          </p:nvPr>
        </p:nvSpPr>
        <p:spPr>
          <a:xfrm>
            <a:off x="8417683" y="825300"/>
            <a:ext cx="3171600" cy="223500"/>
          </a:xfrm>
          <a:prstGeom prst="rect">
            <a:avLst/>
          </a:prstGeom>
        </p:spPr>
        <p:txBody>
          <a:bodyPr spcFirstLastPara="1" wrap="square" lIns="0" tIns="0" rIns="0" bIns="0" anchor="ctr" anchorCtr="0">
            <a:noAutofit/>
          </a:bodyPr>
          <a:lstStyle>
            <a:lvl1pPr lvl="0">
              <a:spcBef>
                <a:spcPts val="0"/>
              </a:spcBef>
              <a:spcAft>
                <a:spcPts val="0"/>
              </a:spcAft>
              <a:buNone/>
              <a:defRPr sz="1600">
                <a:solidFill>
                  <a:schemeClr val="accent4"/>
                </a:solidFill>
                <a:latin typeface="Jost"/>
                <a:ea typeface="Jost"/>
                <a:cs typeface="Jost"/>
                <a:sym typeface="Jost"/>
              </a:defRPr>
            </a:lvl1pPr>
            <a:lvl2pPr lvl="1">
              <a:spcBef>
                <a:spcPts val="0"/>
              </a:spcBef>
              <a:spcAft>
                <a:spcPts val="0"/>
              </a:spcAft>
              <a:buNone/>
              <a:defRPr sz="1600">
                <a:solidFill>
                  <a:schemeClr val="accent4"/>
                </a:solidFill>
                <a:latin typeface="Jost"/>
                <a:ea typeface="Jost"/>
                <a:cs typeface="Jost"/>
                <a:sym typeface="Jost"/>
              </a:defRPr>
            </a:lvl2pPr>
            <a:lvl3pPr lvl="2">
              <a:spcBef>
                <a:spcPts val="0"/>
              </a:spcBef>
              <a:spcAft>
                <a:spcPts val="0"/>
              </a:spcAft>
              <a:buNone/>
              <a:defRPr sz="1600">
                <a:solidFill>
                  <a:schemeClr val="accent4"/>
                </a:solidFill>
                <a:latin typeface="Jost"/>
                <a:ea typeface="Jost"/>
                <a:cs typeface="Jost"/>
                <a:sym typeface="Jost"/>
              </a:defRPr>
            </a:lvl3pPr>
            <a:lvl4pPr lvl="3">
              <a:spcBef>
                <a:spcPts val="0"/>
              </a:spcBef>
              <a:spcAft>
                <a:spcPts val="0"/>
              </a:spcAft>
              <a:buNone/>
              <a:defRPr sz="1600">
                <a:solidFill>
                  <a:schemeClr val="accent4"/>
                </a:solidFill>
                <a:latin typeface="Jost"/>
                <a:ea typeface="Jost"/>
                <a:cs typeface="Jost"/>
                <a:sym typeface="Jost"/>
              </a:defRPr>
            </a:lvl4pPr>
            <a:lvl5pPr lvl="4">
              <a:spcBef>
                <a:spcPts val="0"/>
              </a:spcBef>
              <a:spcAft>
                <a:spcPts val="0"/>
              </a:spcAft>
              <a:buNone/>
              <a:defRPr sz="1600">
                <a:solidFill>
                  <a:schemeClr val="accent4"/>
                </a:solidFill>
                <a:latin typeface="Jost"/>
                <a:ea typeface="Jost"/>
                <a:cs typeface="Jost"/>
                <a:sym typeface="Jost"/>
              </a:defRPr>
            </a:lvl5pPr>
            <a:lvl6pPr lvl="5">
              <a:spcBef>
                <a:spcPts val="0"/>
              </a:spcBef>
              <a:spcAft>
                <a:spcPts val="0"/>
              </a:spcAft>
              <a:buNone/>
              <a:defRPr sz="1600">
                <a:solidFill>
                  <a:schemeClr val="accent4"/>
                </a:solidFill>
                <a:latin typeface="Jost"/>
                <a:ea typeface="Jost"/>
                <a:cs typeface="Jost"/>
                <a:sym typeface="Jost"/>
              </a:defRPr>
            </a:lvl6pPr>
            <a:lvl7pPr lvl="6">
              <a:spcBef>
                <a:spcPts val="0"/>
              </a:spcBef>
              <a:spcAft>
                <a:spcPts val="0"/>
              </a:spcAft>
              <a:buNone/>
              <a:defRPr sz="1600">
                <a:solidFill>
                  <a:schemeClr val="accent4"/>
                </a:solidFill>
                <a:latin typeface="Jost"/>
                <a:ea typeface="Jost"/>
                <a:cs typeface="Jost"/>
                <a:sym typeface="Jost"/>
              </a:defRPr>
            </a:lvl7pPr>
            <a:lvl8pPr lvl="7">
              <a:spcBef>
                <a:spcPts val="0"/>
              </a:spcBef>
              <a:spcAft>
                <a:spcPts val="0"/>
              </a:spcAft>
              <a:buNone/>
              <a:defRPr sz="1600">
                <a:solidFill>
                  <a:schemeClr val="accent4"/>
                </a:solidFill>
                <a:latin typeface="Jost"/>
                <a:ea typeface="Jost"/>
                <a:cs typeface="Jost"/>
                <a:sym typeface="Jost"/>
              </a:defRPr>
            </a:lvl8pPr>
            <a:lvl9pPr lvl="8">
              <a:spcBef>
                <a:spcPts val="0"/>
              </a:spcBef>
              <a:spcAft>
                <a:spcPts val="0"/>
              </a:spcAft>
              <a:buNone/>
              <a:defRPr sz="1600">
                <a:solidFill>
                  <a:schemeClr val="accent4"/>
                </a:solidFill>
                <a:latin typeface="Jost"/>
                <a:ea typeface="Jost"/>
                <a:cs typeface="Jost"/>
                <a:sym typeface="Jost"/>
              </a:defRPr>
            </a:lvl9pPr>
          </a:lstStyle>
          <a:p>
            <a:endParaRPr/>
          </a:p>
        </p:txBody>
      </p:sp>
      <p:sp>
        <p:nvSpPr>
          <p:cNvPr id="639" name="Google Shape;639;p64"/>
          <p:cNvSpPr txBox="1">
            <a:spLocks noGrp="1"/>
          </p:cNvSpPr>
          <p:nvPr>
            <p:ph type="body" idx="13"/>
          </p:nvPr>
        </p:nvSpPr>
        <p:spPr>
          <a:xfrm>
            <a:off x="8417695" y="3376392"/>
            <a:ext cx="3331500" cy="457500"/>
          </a:xfrm>
          <a:prstGeom prst="rect">
            <a:avLst/>
          </a:prstGeom>
        </p:spPr>
        <p:txBody>
          <a:bodyPr spcFirstLastPara="1" wrap="square" lIns="0" tIns="0" rIns="0" bIns="0" anchor="t" anchorCtr="0">
            <a:spAutoFit/>
          </a:bodyPr>
          <a:lstStyle>
            <a:lvl1pPr marL="457200" lvl="0" indent="-311150">
              <a:spcBef>
                <a:spcPts val="0"/>
              </a:spcBef>
              <a:spcAft>
                <a:spcPts val="0"/>
              </a:spcAft>
              <a:buClr>
                <a:schemeClr val="dk1"/>
              </a:buClr>
              <a:buSzPts val="1300"/>
              <a:buFont typeface="Jost"/>
              <a:buChar char="●"/>
              <a:defRPr sz="1300"/>
            </a:lvl1pPr>
            <a:lvl2pPr marL="914400" lvl="1" indent="-311150">
              <a:spcBef>
                <a:spcPts val="0"/>
              </a:spcBef>
              <a:spcAft>
                <a:spcPts val="0"/>
              </a:spcAft>
              <a:buClr>
                <a:schemeClr val="dk1"/>
              </a:buClr>
              <a:buSzPts val="1300"/>
              <a:buFont typeface="Jost"/>
              <a:buChar char="○"/>
              <a:defRPr sz="1300"/>
            </a:lvl2pPr>
            <a:lvl3pPr marL="1371600" lvl="2" indent="-311150">
              <a:spcBef>
                <a:spcPts val="0"/>
              </a:spcBef>
              <a:spcAft>
                <a:spcPts val="0"/>
              </a:spcAft>
              <a:buClr>
                <a:schemeClr val="dk1"/>
              </a:buClr>
              <a:buSzPts val="1300"/>
              <a:buFont typeface="Jost"/>
              <a:buChar char="■"/>
              <a:defRPr sz="1300"/>
            </a:lvl3pPr>
            <a:lvl4pPr marL="1828800" lvl="3" indent="-311150">
              <a:spcBef>
                <a:spcPts val="0"/>
              </a:spcBef>
              <a:spcAft>
                <a:spcPts val="0"/>
              </a:spcAft>
              <a:buClr>
                <a:schemeClr val="dk1"/>
              </a:buClr>
              <a:buSzPts val="1300"/>
              <a:buFont typeface="Jost"/>
              <a:buChar char="●"/>
              <a:defRPr sz="1300"/>
            </a:lvl4pPr>
            <a:lvl5pPr marL="2286000" lvl="4" indent="-311150">
              <a:spcBef>
                <a:spcPts val="0"/>
              </a:spcBef>
              <a:spcAft>
                <a:spcPts val="0"/>
              </a:spcAft>
              <a:buClr>
                <a:schemeClr val="dk1"/>
              </a:buClr>
              <a:buSzPts val="1300"/>
              <a:buFont typeface="Jost"/>
              <a:buChar char="○"/>
              <a:defRPr sz="1300"/>
            </a:lvl5pPr>
            <a:lvl6pPr marL="2743200" lvl="5" indent="-311150">
              <a:spcBef>
                <a:spcPts val="0"/>
              </a:spcBef>
              <a:spcAft>
                <a:spcPts val="0"/>
              </a:spcAft>
              <a:buClr>
                <a:schemeClr val="dk1"/>
              </a:buClr>
              <a:buSzPts val="1300"/>
              <a:buFont typeface="Jost"/>
              <a:buChar char="■"/>
              <a:defRPr sz="1300"/>
            </a:lvl6pPr>
            <a:lvl7pPr marL="3200400" lvl="6" indent="-311150">
              <a:spcBef>
                <a:spcPts val="0"/>
              </a:spcBef>
              <a:spcAft>
                <a:spcPts val="0"/>
              </a:spcAft>
              <a:buClr>
                <a:schemeClr val="dk1"/>
              </a:buClr>
              <a:buSzPts val="1300"/>
              <a:buFont typeface="Jost"/>
              <a:buChar char="●"/>
              <a:defRPr sz="1300"/>
            </a:lvl7pPr>
            <a:lvl8pPr marL="3657600" lvl="7" indent="-311150">
              <a:spcBef>
                <a:spcPts val="0"/>
              </a:spcBef>
              <a:spcAft>
                <a:spcPts val="0"/>
              </a:spcAft>
              <a:buClr>
                <a:schemeClr val="dk1"/>
              </a:buClr>
              <a:buSzPts val="1300"/>
              <a:buFont typeface="Jost"/>
              <a:buChar char="○"/>
              <a:defRPr sz="1300"/>
            </a:lvl8pPr>
            <a:lvl9pPr marL="4114800" lvl="8" indent="-311150">
              <a:spcBef>
                <a:spcPts val="0"/>
              </a:spcBef>
              <a:spcAft>
                <a:spcPts val="0"/>
              </a:spcAft>
              <a:buClr>
                <a:schemeClr val="dk1"/>
              </a:buClr>
              <a:buSzPts val="1300"/>
              <a:buFont typeface="Jost"/>
              <a:buChar char="■"/>
              <a:defRPr sz="1300"/>
            </a:lvl9pPr>
          </a:lstStyle>
          <a:p>
            <a:endParaRPr/>
          </a:p>
        </p:txBody>
      </p:sp>
      <p:sp>
        <p:nvSpPr>
          <p:cNvPr id="640" name="Google Shape;640;p64"/>
          <p:cNvSpPr txBox="1">
            <a:spLocks noGrp="1"/>
          </p:cNvSpPr>
          <p:nvPr>
            <p:ph type="subTitle" idx="14"/>
          </p:nvPr>
        </p:nvSpPr>
        <p:spPr>
          <a:xfrm>
            <a:off x="8417683" y="2991558"/>
            <a:ext cx="3171600" cy="223500"/>
          </a:xfrm>
          <a:prstGeom prst="rect">
            <a:avLst/>
          </a:prstGeom>
        </p:spPr>
        <p:txBody>
          <a:bodyPr spcFirstLastPara="1" wrap="square" lIns="0" tIns="0" rIns="0" bIns="0" anchor="ctr" anchorCtr="0">
            <a:noAutofit/>
          </a:bodyPr>
          <a:lstStyle>
            <a:lvl1pPr lvl="0">
              <a:spcBef>
                <a:spcPts val="0"/>
              </a:spcBef>
              <a:spcAft>
                <a:spcPts val="0"/>
              </a:spcAft>
              <a:buNone/>
              <a:defRPr sz="1600">
                <a:solidFill>
                  <a:schemeClr val="accent4"/>
                </a:solidFill>
                <a:latin typeface="Jost"/>
                <a:ea typeface="Jost"/>
                <a:cs typeface="Jost"/>
                <a:sym typeface="Jost"/>
              </a:defRPr>
            </a:lvl1pPr>
            <a:lvl2pPr lvl="1">
              <a:spcBef>
                <a:spcPts val="0"/>
              </a:spcBef>
              <a:spcAft>
                <a:spcPts val="0"/>
              </a:spcAft>
              <a:buNone/>
              <a:defRPr sz="1600">
                <a:solidFill>
                  <a:schemeClr val="accent4"/>
                </a:solidFill>
                <a:latin typeface="Jost"/>
                <a:ea typeface="Jost"/>
                <a:cs typeface="Jost"/>
                <a:sym typeface="Jost"/>
              </a:defRPr>
            </a:lvl2pPr>
            <a:lvl3pPr lvl="2">
              <a:spcBef>
                <a:spcPts val="0"/>
              </a:spcBef>
              <a:spcAft>
                <a:spcPts val="0"/>
              </a:spcAft>
              <a:buNone/>
              <a:defRPr sz="1600">
                <a:solidFill>
                  <a:schemeClr val="accent4"/>
                </a:solidFill>
                <a:latin typeface="Jost"/>
                <a:ea typeface="Jost"/>
                <a:cs typeface="Jost"/>
                <a:sym typeface="Jost"/>
              </a:defRPr>
            </a:lvl3pPr>
            <a:lvl4pPr lvl="3">
              <a:spcBef>
                <a:spcPts val="0"/>
              </a:spcBef>
              <a:spcAft>
                <a:spcPts val="0"/>
              </a:spcAft>
              <a:buNone/>
              <a:defRPr sz="1600">
                <a:solidFill>
                  <a:schemeClr val="accent4"/>
                </a:solidFill>
                <a:latin typeface="Jost"/>
                <a:ea typeface="Jost"/>
                <a:cs typeface="Jost"/>
                <a:sym typeface="Jost"/>
              </a:defRPr>
            </a:lvl4pPr>
            <a:lvl5pPr lvl="4">
              <a:spcBef>
                <a:spcPts val="0"/>
              </a:spcBef>
              <a:spcAft>
                <a:spcPts val="0"/>
              </a:spcAft>
              <a:buNone/>
              <a:defRPr sz="1600">
                <a:solidFill>
                  <a:schemeClr val="accent4"/>
                </a:solidFill>
                <a:latin typeface="Jost"/>
                <a:ea typeface="Jost"/>
                <a:cs typeface="Jost"/>
                <a:sym typeface="Jost"/>
              </a:defRPr>
            </a:lvl5pPr>
            <a:lvl6pPr lvl="5">
              <a:spcBef>
                <a:spcPts val="0"/>
              </a:spcBef>
              <a:spcAft>
                <a:spcPts val="0"/>
              </a:spcAft>
              <a:buNone/>
              <a:defRPr sz="1600">
                <a:solidFill>
                  <a:schemeClr val="accent4"/>
                </a:solidFill>
                <a:latin typeface="Jost"/>
                <a:ea typeface="Jost"/>
                <a:cs typeface="Jost"/>
                <a:sym typeface="Jost"/>
              </a:defRPr>
            </a:lvl6pPr>
            <a:lvl7pPr lvl="6">
              <a:spcBef>
                <a:spcPts val="0"/>
              </a:spcBef>
              <a:spcAft>
                <a:spcPts val="0"/>
              </a:spcAft>
              <a:buNone/>
              <a:defRPr sz="1600">
                <a:solidFill>
                  <a:schemeClr val="accent4"/>
                </a:solidFill>
                <a:latin typeface="Jost"/>
                <a:ea typeface="Jost"/>
                <a:cs typeface="Jost"/>
                <a:sym typeface="Jost"/>
              </a:defRPr>
            </a:lvl7pPr>
            <a:lvl8pPr lvl="7">
              <a:spcBef>
                <a:spcPts val="0"/>
              </a:spcBef>
              <a:spcAft>
                <a:spcPts val="0"/>
              </a:spcAft>
              <a:buNone/>
              <a:defRPr sz="1600">
                <a:solidFill>
                  <a:schemeClr val="accent4"/>
                </a:solidFill>
                <a:latin typeface="Jost"/>
                <a:ea typeface="Jost"/>
                <a:cs typeface="Jost"/>
                <a:sym typeface="Jost"/>
              </a:defRPr>
            </a:lvl8pPr>
            <a:lvl9pPr lvl="8">
              <a:spcBef>
                <a:spcPts val="0"/>
              </a:spcBef>
              <a:spcAft>
                <a:spcPts val="0"/>
              </a:spcAft>
              <a:buNone/>
              <a:defRPr sz="1600">
                <a:solidFill>
                  <a:schemeClr val="accent4"/>
                </a:solidFill>
                <a:latin typeface="Jost"/>
                <a:ea typeface="Jost"/>
                <a:cs typeface="Jost"/>
                <a:sym typeface="Jost"/>
              </a:defRPr>
            </a:lvl9pPr>
          </a:lstStyle>
          <a:p>
            <a:endParaRPr/>
          </a:p>
        </p:txBody>
      </p:sp>
      <p:sp>
        <p:nvSpPr>
          <p:cNvPr id="641" name="Google Shape;641;p64"/>
          <p:cNvSpPr txBox="1">
            <a:spLocks noGrp="1"/>
          </p:cNvSpPr>
          <p:nvPr>
            <p:ph type="body" idx="15"/>
          </p:nvPr>
        </p:nvSpPr>
        <p:spPr>
          <a:xfrm>
            <a:off x="307533" y="5166800"/>
            <a:ext cx="3171600" cy="1218000"/>
          </a:xfrm>
          <a:prstGeom prst="rect">
            <a:avLst/>
          </a:prstGeom>
        </p:spPr>
        <p:txBody>
          <a:bodyPr spcFirstLastPara="1" wrap="square" lIns="0" tIns="0" rIns="0" bIns="0" anchor="t" anchorCtr="0">
            <a:spAutoFit/>
          </a:bodyPr>
          <a:lstStyle>
            <a:lvl1pPr marL="457200" lvl="0" indent="-330200">
              <a:spcBef>
                <a:spcPts val="0"/>
              </a:spcBef>
              <a:spcAft>
                <a:spcPts val="0"/>
              </a:spcAft>
              <a:buClr>
                <a:schemeClr val="dk1"/>
              </a:buClr>
              <a:buSzPts val="1600"/>
              <a:buFont typeface="Figtree"/>
              <a:buChar char="●"/>
              <a:defRPr>
                <a:latin typeface="Figtree"/>
                <a:ea typeface="Figtree"/>
                <a:cs typeface="Figtree"/>
                <a:sym typeface="Figtree"/>
              </a:defRPr>
            </a:lvl1pPr>
            <a:lvl2pPr marL="914400" lvl="1" indent="-330200">
              <a:spcBef>
                <a:spcPts val="0"/>
              </a:spcBef>
              <a:spcAft>
                <a:spcPts val="0"/>
              </a:spcAft>
              <a:buClr>
                <a:schemeClr val="dk1"/>
              </a:buClr>
              <a:buSzPts val="1600"/>
              <a:buFont typeface="Figtree"/>
              <a:buChar char="○"/>
              <a:defRPr>
                <a:latin typeface="Figtree"/>
                <a:ea typeface="Figtree"/>
                <a:cs typeface="Figtree"/>
                <a:sym typeface="Figtree"/>
              </a:defRPr>
            </a:lvl2pPr>
            <a:lvl3pPr marL="1371600" lvl="2" indent="-330200">
              <a:spcBef>
                <a:spcPts val="0"/>
              </a:spcBef>
              <a:spcAft>
                <a:spcPts val="0"/>
              </a:spcAft>
              <a:buClr>
                <a:schemeClr val="dk1"/>
              </a:buClr>
              <a:buSzPts val="1600"/>
              <a:buFont typeface="Figtree"/>
              <a:buChar char="■"/>
              <a:defRPr>
                <a:latin typeface="Figtree"/>
                <a:ea typeface="Figtree"/>
                <a:cs typeface="Figtree"/>
                <a:sym typeface="Figtree"/>
              </a:defRPr>
            </a:lvl3pPr>
            <a:lvl4pPr marL="1828800" lvl="3" indent="-330200">
              <a:spcBef>
                <a:spcPts val="0"/>
              </a:spcBef>
              <a:spcAft>
                <a:spcPts val="0"/>
              </a:spcAft>
              <a:buClr>
                <a:schemeClr val="dk1"/>
              </a:buClr>
              <a:buSzPts val="1600"/>
              <a:buFont typeface="Figtree"/>
              <a:buChar char="●"/>
              <a:defRPr>
                <a:latin typeface="Figtree"/>
                <a:ea typeface="Figtree"/>
                <a:cs typeface="Figtree"/>
                <a:sym typeface="Figtree"/>
              </a:defRPr>
            </a:lvl4pPr>
            <a:lvl5pPr marL="2286000" lvl="4" indent="-330200">
              <a:spcBef>
                <a:spcPts val="0"/>
              </a:spcBef>
              <a:spcAft>
                <a:spcPts val="0"/>
              </a:spcAft>
              <a:buClr>
                <a:schemeClr val="dk1"/>
              </a:buClr>
              <a:buSzPts val="1600"/>
              <a:buFont typeface="Figtree"/>
              <a:buChar char="○"/>
              <a:defRPr>
                <a:latin typeface="Figtree"/>
                <a:ea typeface="Figtree"/>
                <a:cs typeface="Figtree"/>
                <a:sym typeface="Figtree"/>
              </a:defRPr>
            </a:lvl5pPr>
            <a:lvl6pPr marL="2743200" lvl="5" indent="-330200">
              <a:spcBef>
                <a:spcPts val="0"/>
              </a:spcBef>
              <a:spcAft>
                <a:spcPts val="0"/>
              </a:spcAft>
              <a:buClr>
                <a:schemeClr val="dk1"/>
              </a:buClr>
              <a:buSzPts val="1600"/>
              <a:buFont typeface="Figtree"/>
              <a:buChar char="■"/>
              <a:defRPr>
                <a:latin typeface="Figtree"/>
                <a:ea typeface="Figtree"/>
                <a:cs typeface="Figtree"/>
                <a:sym typeface="Figtree"/>
              </a:defRPr>
            </a:lvl6pPr>
            <a:lvl7pPr marL="3200400" lvl="6" indent="-330200">
              <a:spcBef>
                <a:spcPts val="0"/>
              </a:spcBef>
              <a:spcAft>
                <a:spcPts val="0"/>
              </a:spcAft>
              <a:buClr>
                <a:schemeClr val="dk1"/>
              </a:buClr>
              <a:buSzPts val="1600"/>
              <a:buFont typeface="Figtree"/>
              <a:buChar char="●"/>
              <a:defRPr>
                <a:latin typeface="Figtree"/>
                <a:ea typeface="Figtree"/>
                <a:cs typeface="Figtree"/>
                <a:sym typeface="Figtree"/>
              </a:defRPr>
            </a:lvl7pPr>
            <a:lvl8pPr marL="3657600" lvl="7" indent="-330200">
              <a:spcBef>
                <a:spcPts val="0"/>
              </a:spcBef>
              <a:spcAft>
                <a:spcPts val="0"/>
              </a:spcAft>
              <a:buClr>
                <a:schemeClr val="dk1"/>
              </a:buClr>
              <a:buSzPts val="1600"/>
              <a:buFont typeface="Figtree"/>
              <a:buChar char="○"/>
              <a:defRPr>
                <a:latin typeface="Figtree"/>
                <a:ea typeface="Figtree"/>
                <a:cs typeface="Figtree"/>
                <a:sym typeface="Figtree"/>
              </a:defRPr>
            </a:lvl8pPr>
            <a:lvl9pPr marL="4114800" lvl="8" indent="-330200">
              <a:spcBef>
                <a:spcPts val="0"/>
              </a:spcBef>
              <a:spcAft>
                <a:spcPts val="0"/>
              </a:spcAft>
              <a:buClr>
                <a:schemeClr val="dk1"/>
              </a:buClr>
              <a:buSzPts val="1600"/>
              <a:buFont typeface="Figtree"/>
              <a:buChar char="■"/>
              <a:defRPr>
                <a:latin typeface="Figtree"/>
                <a:ea typeface="Figtree"/>
                <a:cs typeface="Figtree"/>
                <a:sym typeface="Figtree"/>
              </a:defRPr>
            </a:lvl9pPr>
          </a:lstStyle>
          <a:p>
            <a:endParaRPr/>
          </a:p>
        </p:txBody>
      </p:sp>
      <p:sp>
        <p:nvSpPr>
          <p:cNvPr id="642" name="Google Shape;642;p64"/>
          <p:cNvSpPr>
            <a:spLocks noGrp="1"/>
          </p:cNvSpPr>
          <p:nvPr>
            <p:ph type="pic" idx="16"/>
          </p:nvPr>
        </p:nvSpPr>
        <p:spPr>
          <a:xfrm>
            <a:off x="307133" y="609600"/>
            <a:ext cx="1137600" cy="1374900"/>
          </a:xfrm>
          <a:prstGeom prst="rect">
            <a:avLst/>
          </a:prstGeom>
          <a:noFill/>
          <a:ln>
            <a:no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6"/>
        <p:cNvGrpSpPr/>
        <p:nvPr/>
      </p:nvGrpSpPr>
      <p:grpSpPr>
        <a:xfrm>
          <a:off x="0" y="0"/>
          <a:ext cx="0" cy="0"/>
          <a:chOff x="0" y="0"/>
          <a:chExt cx="0" cy="0"/>
        </a:xfrm>
      </p:grpSpPr>
      <p:sp>
        <p:nvSpPr>
          <p:cNvPr id="47" name="Google Shape;47;p7"/>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7"/>
          <p:cNvSpPr txBox="1">
            <a:spLocks noGrp="1"/>
          </p:cNvSpPr>
          <p:nvPr>
            <p:ph type="body" idx="1"/>
          </p:nvPr>
        </p:nvSpPr>
        <p:spPr>
          <a:xfrm>
            <a:off x="5183188" y="987425"/>
            <a:ext cx="6172200" cy="4873500"/>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lt1"/>
              </a:buClr>
              <a:buSzPts val="3200"/>
              <a:buChar char="•"/>
              <a:defRPr sz="3200"/>
            </a:lvl1pPr>
            <a:lvl2pPr marL="914400" lvl="1" indent="-406400" algn="l">
              <a:lnSpc>
                <a:spcPct val="90000"/>
              </a:lnSpc>
              <a:spcBef>
                <a:spcPts val="500"/>
              </a:spcBef>
              <a:spcAft>
                <a:spcPts val="0"/>
              </a:spcAft>
              <a:buClr>
                <a:schemeClr val="lt1"/>
              </a:buClr>
              <a:buSzPts val="2800"/>
              <a:buChar char="•"/>
              <a:defRPr sz="2800"/>
            </a:lvl2pPr>
            <a:lvl3pPr marL="1371600" lvl="2" indent="-381000" algn="l">
              <a:lnSpc>
                <a:spcPct val="90000"/>
              </a:lnSpc>
              <a:spcBef>
                <a:spcPts val="500"/>
              </a:spcBef>
              <a:spcAft>
                <a:spcPts val="0"/>
              </a:spcAft>
              <a:buClr>
                <a:schemeClr val="lt1"/>
              </a:buClr>
              <a:buSzPts val="2400"/>
              <a:buChar char="•"/>
              <a:defRPr sz="2400"/>
            </a:lvl3pPr>
            <a:lvl4pPr marL="1828800" lvl="3" indent="-355600" algn="l">
              <a:lnSpc>
                <a:spcPct val="90000"/>
              </a:lnSpc>
              <a:spcBef>
                <a:spcPts val="500"/>
              </a:spcBef>
              <a:spcAft>
                <a:spcPts val="0"/>
              </a:spcAft>
              <a:buClr>
                <a:schemeClr val="lt1"/>
              </a:buClr>
              <a:buSzPts val="2000"/>
              <a:buChar char="•"/>
              <a:defRPr sz="2000"/>
            </a:lvl4pPr>
            <a:lvl5pPr marL="2286000" lvl="4" indent="-355600" algn="l">
              <a:lnSpc>
                <a:spcPct val="90000"/>
              </a:lnSpc>
              <a:spcBef>
                <a:spcPts val="500"/>
              </a:spcBef>
              <a:spcAft>
                <a:spcPts val="0"/>
              </a:spcAft>
              <a:buClr>
                <a:schemeClr val="lt1"/>
              </a:buClr>
              <a:buSzPts val="2000"/>
              <a:buChar char="•"/>
              <a:defRPr sz="2000"/>
            </a:lvl5pPr>
            <a:lvl6pPr marL="2743200" lvl="5" indent="-355600" algn="l">
              <a:lnSpc>
                <a:spcPct val="90000"/>
              </a:lnSpc>
              <a:spcBef>
                <a:spcPts val="500"/>
              </a:spcBef>
              <a:spcAft>
                <a:spcPts val="0"/>
              </a:spcAft>
              <a:buClr>
                <a:schemeClr val="lt1"/>
              </a:buClr>
              <a:buSzPts val="2000"/>
              <a:buChar char="•"/>
              <a:defRPr sz="2000"/>
            </a:lvl6pPr>
            <a:lvl7pPr marL="3200400" lvl="6" indent="-355600" algn="l">
              <a:lnSpc>
                <a:spcPct val="90000"/>
              </a:lnSpc>
              <a:spcBef>
                <a:spcPts val="500"/>
              </a:spcBef>
              <a:spcAft>
                <a:spcPts val="0"/>
              </a:spcAft>
              <a:buClr>
                <a:schemeClr val="lt1"/>
              </a:buClr>
              <a:buSzPts val="2000"/>
              <a:buChar char="•"/>
              <a:defRPr sz="2000"/>
            </a:lvl7pPr>
            <a:lvl8pPr marL="3657600" lvl="7" indent="-355600" algn="l">
              <a:lnSpc>
                <a:spcPct val="90000"/>
              </a:lnSpc>
              <a:spcBef>
                <a:spcPts val="500"/>
              </a:spcBef>
              <a:spcAft>
                <a:spcPts val="0"/>
              </a:spcAft>
              <a:buClr>
                <a:schemeClr val="lt1"/>
              </a:buClr>
              <a:buSzPts val="2000"/>
              <a:buChar char="•"/>
              <a:defRPr sz="2000"/>
            </a:lvl8pPr>
            <a:lvl9pPr marL="4114800" lvl="8" indent="-355600" algn="l">
              <a:lnSpc>
                <a:spcPct val="90000"/>
              </a:lnSpc>
              <a:spcBef>
                <a:spcPts val="500"/>
              </a:spcBef>
              <a:spcAft>
                <a:spcPts val="0"/>
              </a:spcAft>
              <a:buClr>
                <a:schemeClr val="lt1"/>
              </a:buClr>
              <a:buSzPts val="2000"/>
              <a:buChar char="•"/>
              <a:defRPr sz="2000"/>
            </a:lvl9pPr>
          </a:lstStyle>
          <a:p>
            <a:endParaRPr/>
          </a:p>
        </p:txBody>
      </p:sp>
      <p:sp>
        <p:nvSpPr>
          <p:cNvPr id="49" name="Google Shape;49;p7"/>
          <p:cNvSpPr txBox="1">
            <a:spLocks noGrp="1"/>
          </p:cNvSpPr>
          <p:nvPr>
            <p:ph type="body" idx="2"/>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600"/>
              <a:buNone/>
              <a:defRPr sz="1600"/>
            </a:lvl1pPr>
            <a:lvl2pPr marL="914400" lvl="1" indent="-228600" algn="l">
              <a:lnSpc>
                <a:spcPct val="90000"/>
              </a:lnSpc>
              <a:spcBef>
                <a:spcPts val="500"/>
              </a:spcBef>
              <a:spcAft>
                <a:spcPts val="0"/>
              </a:spcAft>
              <a:buClr>
                <a:schemeClr val="lt1"/>
              </a:buClr>
              <a:buSzPts val="1400"/>
              <a:buNone/>
              <a:defRPr sz="1400"/>
            </a:lvl2pPr>
            <a:lvl3pPr marL="1371600" lvl="2" indent="-228600" algn="l">
              <a:lnSpc>
                <a:spcPct val="90000"/>
              </a:lnSpc>
              <a:spcBef>
                <a:spcPts val="500"/>
              </a:spcBef>
              <a:spcAft>
                <a:spcPts val="0"/>
              </a:spcAft>
              <a:buClr>
                <a:schemeClr val="lt1"/>
              </a:buClr>
              <a:buSzPts val="1200"/>
              <a:buNone/>
              <a:defRPr sz="1200"/>
            </a:lvl3pPr>
            <a:lvl4pPr marL="1828800" lvl="3" indent="-228600" algn="l">
              <a:lnSpc>
                <a:spcPct val="90000"/>
              </a:lnSpc>
              <a:spcBef>
                <a:spcPts val="500"/>
              </a:spcBef>
              <a:spcAft>
                <a:spcPts val="0"/>
              </a:spcAft>
              <a:buClr>
                <a:schemeClr val="lt1"/>
              </a:buClr>
              <a:buSzPts val="1000"/>
              <a:buNone/>
              <a:defRPr sz="1000"/>
            </a:lvl4pPr>
            <a:lvl5pPr marL="2286000" lvl="4" indent="-228600" algn="l">
              <a:lnSpc>
                <a:spcPct val="90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50" name="Google Shape;50;p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7"/>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Four cards">
  <p:cSld name="CUSTOM_14">
    <p:spTree>
      <p:nvGrpSpPr>
        <p:cNvPr id="1" name="Shape 643"/>
        <p:cNvGrpSpPr/>
        <p:nvPr/>
      </p:nvGrpSpPr>
      <p:grpSpPr>
        <a:xfrm>
          <a:off x="0" y="0"/>
          <a:ext cx="0" cy="0"/>
          <a:chOff x="0" y="0"/>
          <a:chExt cx="0" cy="0"/>
        </a:xfrm>
      </p:grpSpPr>
      <p:sp>
        <p:nvSpPr>
          <p:cNvPr id="644" name="Google Shape;644;p65"/>
          <p:cNvSpPr/>
          <p:nvPr/>
        </p:nvSpPr>
        <p:spPr>
          <a:xfrm rot="-2700000">
            <a:off x="1785039" y="-4307529"/>
            <a:ext cx="8618925" cy="8618925"/>
          </a:xfrm>
          <a:prstGeom prst="rtTriangle">
            <a:avLst/>
          </a:prstGeom>
          <a:gradFill>
            <a:gsLst>
              <a:gs pos="0">
                <a:schemeClr val="lt2"/>
              </a:gs>
              <a:gs pos="72000">
                <a:schemeClr val="lt1"/>
              </a:gs>
              <a:gs pos="100000">
                <a:schemeClr val="lt1"/>
              </a:gs>
            </a:gsLst>
            <a:path path="circle">
              <a:fillToRect l="50000" t="50000" r="50000" b="50000"/>
            </a:path>
            <a:tileRect/>
          </a:gradFill>
          <a:ln>
            <a:noFill/>
          </a:ln>
        </p:spPr>
        <p:txBody>
          <a:bodyPr spcFirstLastPara="1" wrap="square" lIns="121900" tIns="121900" rIns="121900" bIns="121900" anchor="ctr" anchorCtr="0">
            <a:noAutofit/>
          </a:bodyPr>
          <a:lstStyle/>
          <a:p>
            <a:pPr marL="0" lvl="0" indent="0" algn="ctr" rtl="0">
              <a:spcBef>
                <a:spcPts val="0"/>
              </a:spcBef>
              <a:spcAft>
                <a:spcPts val="0"/>
              </a:spcAft>
              <a:buNone/>
            </a:pPr>
            <a:endParaRPr sz="1900">
              <a:solidFill>
                <a:schemeClr val="dk2"/>
              </a:solidFill>
              <a:latin typeface="Jost"/>
              <a:ea typeface="Jost"/>
              <a:cs typeface="Jost"/>
              <a:sym typeface="Jost"/>
            </a:endParaRPr>
          </a:p>
        </p:txBody>
      </p:sp>
      <p:sp>
        <p:nvSpPr>
          <p:cNvPr id="645" name="Google Shape;645;p65"/>
          <p:cNvSpPr txBox="1">
            <a:spLocks noGrp="1"/>
          </p:cNvSpPr>
          <p:nvPr>
            <p:ph type="title"/>
          </p:nvPr>
        </p:nvSpPr>
        <p:spPr>
          <a:xfrm>
            <a:off x="306767" y="78167"/>
            <a:ext cx="3333900" cy="229500"/>
          </a:xfrm>
          <a:prstGeom prst="rect">
            <a:avLst/>
          </a:prstGeom>
        </p:spPr>
        <p:txBody>
          <a:bodyPr spcFirstLastPara="1" wrap="square" lIns="0" tIns="0" rIns="0" bIns="0" anchor="ctr" anchorCtr="0">
            <a:noAutofit/>
          </a:bodyPr>
          <a:lstStyle>
            <a:lvl1pPr lvl="0">
              <a:spcBef>
                <a:spcPts val="0"/>
              </a:spcBef>
              <a:spcAft>
                <a:spcPts val="0"/>
              </a:spcAft>
              <a:buNone/>
              <a:defRPr/>
            </a:lvl1pPr>
            <a:lvl2pPr lvl="1">
              <a:spcBef>
                <a:spcPts val="0"/>
              </a:spcBef>
              <a:spcAft>
                <a:spcPts val="0"/>
              </a:spcAft>
              <a:buSzPts val="900"/>
              <a:buFont typeface="Figtree"/>
              <a:buNone/>
              <a:defRPr sz="900"/>
            </a:lvl2pPr>
            <a:lvl3pPr lvl="2">
              <a:spcBef>
                <a:spcPts val="0"/>
              </a:spcBef>
              <a:spcAft>
                <a:spcPts val="0"/>
              </a:spcAft>
              <a:buSzPts val="900"/>
              <a:buFont typeface="Figtree"/>
              <a:buNone/>
              <a:defRPr sz="900"/>
            </a:lvl3pPr>
            <a:lvl4pPr lvl="3">
              <a:spcBef>
                <a:spcPts val="0"/>
              </a:spcBef>
              <a:spcAft>
                <a:spcPts val="0"/>
              </a:spcAft>
              <a:buSzPts val="900"/>
              <a:buFont typeface="Figtree"/>
              <a:buNone/>
              <a:defRPr sz="900"/>
            </a:lvl4pPr>
            <a:lvl5pPr lvl="4">
              <a:spcBef>
                <a:spcPts val="0"/>
              </a:spcBef>
              <a:spcAft>
                <a:spcPts val="0"/>
              </a:spcAft>
              <a:buSzPts val="900"/>
              <a:buFont typeface="Figtree"/>
              <a:buNone/>
              <a:defRPr sz="900"/>
            </a:lvl5pPr>
            <a:lvl6pPr lvl="5">
              <a:spcBef>
                <a:spcPts val="0"/>
              </a:spcBef>
              <a:spcAft>
                <a:spcPts val="0"/>
              </a:spcAft>
              <a:buSzPts val="900"/>
              <a:buFont typeface="Figtree"/>
              <a:buNone/>
              <a:defRPr sz="900"/>
            </a:lvl6pPr>
            <a:lvl7pPr lvl="6">
              <a:spcBef>
                <a:spcPts val="0"/>
              </a:spcBef>
              <a:spcAft>
                <a:spcPts val="0"/>
              </a:spcAft>
              <a:buSzPts val="900"/>
              <a:buFont typeface="Figtree"/>
              <a:buNone/>
              <a:defRPr sz="900"/>
            </a:lvl7pPr>
            <a:lvl8pPr lvl="7">
              <a:spcBef>
                <a:spcPts val="0"/>
              </a:spcBef>
              <a:spcAft>
                <a:spcPts val="0"/>
              </a:spcAft>
              <a:buSzPts val="900"/>
              <a:buFont typeface="Figtree"/>
              <a:buNone/>
              <a:defRPr sz="900"/>
            </a:lvl8pPr>
            <a:lvl9pPr lvl="8">
              <a:spcBef>
                <a:spcPts val="0"/>
              </a:spcBef>
              <a:spcAft>
                <a:spcPts val="0"/>
              </a:spcAft>
              <a:buSzPts val="900"/>
              <a:buFont typeface="Figtree"/>
              <a:buNone/>
              <a:defRPr sz="900"/>
            </a:lvl9pPr>
          </a:lstStyle>
          <a:p>
            <a:endParaRPr/>
          </a:p>
        </p:txBody>
      </p:sp>
      <p:sp>
        <p:nvSpPr>
          <p:cNvPr id="646" name="Google Shape;646;p65"/>
          <p:cNvSpPr txBox="1">
            <a:spLocks noGrp="1"/>
          </p:cNvSpPr>
          <p:nvPr>
            <p:ph type="title" idx="2"/>
          </p:nvPr>
        </p:nvSpPr>
        <p:spPr>
          <a:xfrm>
            <a:off x="8553167" y="78167"/>
            <a:ext cx="3333900" cy="229500"/>
          </a:xfrm>
          <a:prstGeom prst="rect">
            <a:avLst/>
          </a:prstGeom>
        </p:spPr>
        <p:txBody>
          <a:bodyPr spcFirstLastPara="1" wrap="square" lIns="0" tIns="0" rIns="0" bIns="0" anchor="ctr" anchorCtr="0">
            <a:noAutofit/>
          </a:bodyPr>
          <a:lstStyle>
            <a:lvl1pPr lvl="0">
              <a:spcBef>
                <a:spcPts val="0"/>
              </a:spcBef>
              <a:spcAft>
                <a:spcPts val="0"/>
              </a:spcAft>
              <a:buNone/>
              <a:defRPr/>
            </a:lvl1pPr>
            <a:lvl2pPr lvl="1">
              <a:spcBef>
                <a:spcPts val="0"/>
              </a:spcBef>
              <a:spcAft>
                <a:spcPts val="0"/>
              </a:spcAft>
              <a:buSzPts val="900"/>
              <a:buFont typeface="Figtree"/>
              <a:buNone/>
              <a:defRPr sz="900"/>
            </a:lvl2pPr>
            <a:lvl3pPr lvl="2">
              <a:spcBef>
                <a:spcPts val="0"/>
              </a:spcBef>
              <a:spcAft>
                <a:spcPts val="0"/>
              </a:spcAft>
              <a:buSzPts val="900"/>
              <a:buFont typeface="Figtree"/>
              <a:buNone/>
              <a:defRPr sz="900"/>
            </a:lvl3pPr>
            <a:lvl4pPr lvl="3">
              <a:spcBef>
                <a:spcPts val="0"/>
              </a:spcBef>
              <a:spcAft>
                <a:spcPts val="0"/>
              </a:spcAft>
              <a:buSzPts val="900"/>
              <a:buFont typeface="Figtree"/>
              <a:buNone/>
              <a:defRPr sz="900"/>
            </a:lvl4pPr>
            <a:lvl5pPr lvl="4">
              <a:spcBef>
                <a:spcPts val="0"/>
              </a:spcBef>
              <a:spcAft>
                <a:spcPts val="0"/>
              </a:spcAft>
              <a:buSzPts val="900"/>
              <a:buFont typeface="Figtree"/>
              <a:buNone/>
              <a:defRPr sz="900"/>
            </a:lvl5pPr>
            <a:lvl6pPr lvl="5">
              <a:spcBef>
                <a:spcPts val="0"/>
              </a:spcBef>
              <a:spcAft>
                <a:spcPts val="0"/>
              </a:spcAft>
              <a:buSzPts val="900"/>
              <a:buFont typeface="Figtree"/>
              <a:buNone/>
              <a:defRPr sz="900"/>
            </a:lvl6pPr>
            <a:lvl7pPr lvl="6">
              <a:spcBef>
                <a:spcPts val="0"/>
              </a:spcBef>
              <a:spcAft>
                <a:spcPts val="0"/>
              </a:spcAft>
              <a:buSzPts val="900"/>
              <a:buFont typeface="Figtree"/>
              <a:buNone/>
              <a:defRPr sz="900"/>
            </a:lvl7pPr>
            <a:lvl8pPr lvl="7">
              <a:spcBef>
                <a:spcPts val="0"/>
              </a:spcBef>
              <a:spcAft>
                <a:spcPts val="0"/>
              </a:spcAft>
              <a:buSzPts val="900"/>
              <a:buFont typeface="Figtree"/>
              <a:buNone/>
              <a:defRPr sz="900"/>
            </a:lvl8pPr>
            <a:lvl9pPr lvl="8">
              <a:spcBef>
                <a:spcPts val="0"/>
              </a:spcBef>
              <a:spcAft>
                <a:spcPts val="0"/>
              </a:spcAft>
              <a:buSzPts val="900"/>
              <a:buFont typeface="Figtree"/>
              <a:buNone/>
              <a:defRPr sz="900"/>
            </a:lvl9pPr>
          </a:lstStyle>
          <a:p>
            <a:endParaRPr/>
          </a:p>
        </p:txBody>
      </p:sp>
      <p:sp>
        <p:nvSpPr>
          <p:cNvPr id="647" name="Google Shape;647;p65"/>
          <p:cNvSpPr txBox="1">
            <a:spLocks noGrp="1"/>
          </p:cNvSpPr>
          <p:nvPr>
            <p:ph type="title" idx="3"/>
          </p:nvPr>
        </p:nvSpPr>
        <p:spPr>
          <a:xfrm>
            <a:off x="304800" y="609600"/>
            <a:ext cx="5547300" cy="619500"/>
          </a:xfrm>
          <a:prstGeom prst="rect">
            <a:avLst/>
          </a:prstGeom>
        </p:spPr>
        <p:txBody>
          <a:bodyPr spcFirstLastPara="1" wrap="square" lIns="0" tIns="0" rIns="0" bIns="0" anchor="t" anchorCtr="0">
            <a:noAutofit/>
          </a:bodyPr>
          <a:lstStyle>
            <a:lvl1pPr lvl="0">
              <a:lnSpc>
                <a:spcPct val="115000"/>
              </a:lnSpc>
              <a:spcBef>
                <a:spcPts val="0"/>
              </a:spcBef>
              <a:spcAft>
                <a:spcPts val="0"/>
              </a:spcAft>
              <a:buNone/>
              <a:defRPr sz="2700"/>
            </a:lvl1pPr>
            <a:lvl2pPr lvl="1">
              <a:spcBef>
                <a:spcPts val="0"/>
              </a:spcBef>
              <a:spcAft>
                <a:spcPts val="0"/>
              </a:spcAft>
              <a:buClr>
                <a:schemeClr val="dk1"/>
              </a:buClr>
              <a:buSzPts val="2700"/>
              <a:buFont typeface="Figtree"/>
              <a:buNone/>
              <a:defRPr sz="2700">
                <a:solidFill>
                  <a:schemeClr val="dk1"/>
                </a:solidFill>
                <a:latin typeface="Figtree"/>
                <a:ea typeface="Figtree"/>
                <a:cs typeface="Figtree"/>
                <a:sym typeface="Figtree"/>
              </a:defRPr>
            </a:lvl2pPr>
            <a:lvl3pPr lvl="2">
              <a:spcBef>
                <a:spcPts val="0"/>
              </a:spcBef>
              <a:spcAft>
                <a:spcPts val="0"/>
              </a:spcAft>
              <a:buClr>
                <a:schemeClr val="dk1"/>
              </a:buClr>
              <a:buSzPts val="2700"/>
              <a:buFont typeface="Figtree"/>
              <a:buNone/>
              <a:defRPr sz="2700">
                <a:solidFill>
                  <a:schemeClr val="dk1"/>
                </a:solidFill>
                <a:latin typeface="Figtree"/>
                <a:ea typeface="Figtree"/>
                <a:cs typeface="Figtree"/>
                <a:sym typeface="Figtree"/>
              </a:defRPr>
            </a:lvl3pPr>
            <a:lvl4pPr lvl="3">
              <a:spcBef>
                <a:spcPts val="0"/>
              </a:spcBef>
              <a:spcAft>
                <a:spcPts val="0"/>
              </a:spcAft>
              <a:buClr>
                <a:schemeClr val="dk1"/>
              </a:buClr>
              <a:buSzPts val="2700"/>
              <a:buFont typeface="Figtree"/>
              <a:buNone/>
              <a:defRPr sz="2700">
                <a:solidFill>
                  <a:schemeClr val="dk1"/>
                </a:solidFill>
                <a:latin typeface="Figtree"/>
                <a:ea typeface="Figtree"/>
                <a:cs typeface="Figtree"/>
                <a:sym typeface="Figtree"/>
              </a:defRPr>
            </a:lvl4pPr>
            <a:lvl5pPr lvl="4">
              <a:spcBef>
                <a:spcPts val="0"/>
              </a:spcBef>
              <a:spcAft>
                <a:spcPts val="0"/>
              </a:spcAft>
              <a:buClr>
                <a:schemeClr val="dk1"/>
              </a:buClr>
              <a:buSzPts val="2700"/>
              <a:buFont typeface="Figtree"/>
              <a:buNone/>
              <a:defRPr sz="2700">
                <a:solidFill>
                  <a:schemeClr val="dk1"/>
                </a:solidFill>
                <a:latin typeface="Figtree"/>
                <a:ea typeface="Figtree"/>
                <a:cs typeface="Figtree"/>
                <a:sym typeface="Figtree"/>
              </a:defRPr>
            </a:lvl5pPr>
            <a:lvl6pPr lvl="5">
              <a:spcBef>
                <a:spcPts val="0"/>
              </a:spcBef>
              <a:spcAft>
                <a:spcPts val="0"/>
              </a:spcAft>
              <a:buClr>
                <a:schemeClr val="dk1"/>
              </a:buClr>
              <a:buSzPts val="2700"/>
              <a:buFont typeface="Figtree"/>
              <a:buNone/>
              <a:defRPr sz="2700">
                <a:solidFill>
                  <a:schemeClr val="dk1"/>
                </a:solidFill>
                <a:latin typeface="Figtree"/>
                <a:ea typeface="Figtree"/>
                <a:cs typeface="Figtree"/>
                <a:sym typeface="Figtree"/>
              </a:defRPr>
            </a:lvl6pPr>
            <a:lvl7pPr lvl="6">
              <a:spcBef>
                <a:spcPts val="0"/>
              </a:spcBef>
              <a:spcAft>
                <a:spcPts val="0"/>
              </a:spcAft>
              <a:buClr>
                <a:schemeClr val="dk1"/>
              </a:buClr>
              <a:buSzPts val="2700"/>
              <a:buFont typeface="Figtree"/>
              <a:buNone/>
              <a:defRPr sz="2700">
                <a:solidFill>
                  <a:schemeClr val="dk1"/>
                </a:solidFill>
                <a:latin typeface="Figtree"/>
                <a:ea typeface="Figtree"/>
                <a:cs typeface="Figtree"/>
                <a:sym typeface="Figtree"/>
              </a:defRPr>
            </a:lvl7pPr>
            <a:lvl8pPr lvl="7">
              <a:spcBef>
                <a:spcPts val="0"/>
              </a:spcBef>
              <a:spcAft>
                <a:spcPts val="0"/>
              </a:spcAft>
              <a:buClr>
                <a:schemeClr val="dk1"/>
              </a:buClr>
              <a:buSzPts val="2700"/>
              <a:buFont typeface="Figtree"/>
              <a:buNone/>
              <a:defRPr sz="2700">
                <a:solidFill>
                  <a:schemeClr val="dk1"/>
                </a:solidFill>
                <a:latin typeface="Figtree"/>
                <a:ea typeface="Figtree"/>
                <a:cs typeface="Figtree"/>
                <a:sym typeface="Figtree"/>
              </a:defRPr>
            </a:lvl8pPr>
            <a:lvl9pPr lvl="8">
              <a:spcBef>
                <a:spcPts val="0"/>
              </a:spcBef>
              <a:spcAft>
                <a:spcPts val="0"/>
              </a:spcAft>
              <a:buClr>
                <a:schemeClr val="dk1"/>
              </a:buClr>
              <a:buSzPts val="2700"/>
              <a:buFont typeface="Figtree"/>
              <a:buNone/>
              <a:defRPr sz="2700">
                <a:solidFill>
                  <a:schemeClr val="dk1"/>
                </a:solidFill>
                <a:latin typeface="Figtree"/>
                <a:ea typeface="Figtree"/>
                <a:cs typeface="Figtree"/>
                <a:sym typeface="Figtree"/>
              </a:defRPr>
            </a:lvl9pPr>
          </a:lstStyle>
          <a:p>
            <a:endParaRPr/>
          </a:p>
        </p:txBody>
      </p:sp>
      <p:sp>
        <p:nvSpPr>
          <p:cNvPr id="648" name="Google Shape;648;p65"/>
          <p:cNvSpPr txBox="1">
            <a:spLocks noGrp="1"/>
          </p:cNvSpPr>
          <p:nvPr>
            <p:ph type="body" idx="1"/>
          </p:nvPr>
        </p:nvSpPr>
        <p:spPr>
          <a:xfrm>
            <a:off x="572467" y="2402000"/>
            <a:ext cx="2244300" cy="951900"/>
          </a:xfrm>
          <a:prstGeom prst="rect">
            <a:avLst/>
          </a:prstGeom>
        </p:spPr>
        <p:txBody>
          <a:bodyPr spcFirstLastPara="1" wrap="square" lIns="0" tIns="0" rIns="0" bIns="0" anchor="t" anchorCtr="0">
            <a:noAutofit/>
          </a:bodyPr>
          <a:lstStyle>
            <a:lvl1pPr marL="457200" lvl="0" indent="-311150">
              <a:spcBef>
                <a:spcPts val="0"/>
              </a:spcBef>
              <a:spcAft>
                <a:spcPts val="0"/>
              </a:spcAft>
              <a:buClr>
                <a:schemeClr val="dk1"/>
              </a:buClr>
              <a:buSzPts val="1300"/>
              <a:buFont typeface="Jost"/>
              <a:buChar char="●"/>
              <a:defRPr sz="1300"/>
            </a:lvl1pPr>
            <a:lvl2pPr marL="914400" lvl="1" indent="-311150">
              <a:spcBef>
                <a:spcPts val="0"/>
              </a:spcBef>
              <a:spcAft>
                <a:spcPts val="0"/>
              </a:spcAft>
              <a:buClr>
                <a:schemeClr val="dk1"/>
              </a:buClr>
              <a:buSzPts val="1300"/>
              <a:buFont typeface="Jost"/>
              <a:buChar char="○"/>
              <a:defRPr sz="1300"/>
            </a:lvl2pPr>
            <a:lvl3pPr marL="1371600" lvl="2" indent="-311150">
              <a:spcBef>
                <a:spcPts val="0"/>
              </a:spcBef>
              <a:spcAft>
                <a:spcPts val="0"/>
              </a:spcAft>
              <a:buClr>
                <a:schemeClr val="dk1"/>
              </a:buClr>
              <a:buSzPts val="1300"/>
              <a:buFont typeface="Jost"/>
              <a:buChar char="■"/>
              <a:defRPr sz="1300"/>
            </a:lvl3pPr>
            <a:lvl4pPr marL="1828800" lvl="3" indent="-311150">
              <a:spcBef>
                <a:spcPts val="0"/>
              </a:spcBef>
              <a:spcAft>
                <a:spcPts val="0"/>
              </a:spcAft>
              <a:buClr>
                <a:schemeClr val="dk1"/>
              </a:buClr>
              <a:buSzPts val="1300"/>
              <a:buFont typeface="Jost"/>
              <a:buChar char="●"/>
              <a:defRPr sz="1300"/>
            </a:lvl4pPr>
            <a:lvl5pPr marL="2286000" lvl="4" indent="-311150">
              <a:spcBef>
                <a:spcPts val="0"/>
              </a:spcBef>
              <a:spcAft>
                <a:spcPts val="0"/>
              </a:spcAft>
              <a:buClr>
                <a:schemeClr val="dk1"/>
              </a:buClr>
              <a:buSzPts val="1300"/>
              <a:buFont typeface="Jost"/>
              <a:buChar char="○"/>
              <a:defRPr sz="1300"/>
            </a:lvl5pPr>
            <a:lvl6pPr marL="2743200" lvl="5" indent="-311150">
              <a:spcBef>
                <a:spcPts val="0"/>
              </a:spcBef>
              <a:spcAft>
                <a:spcPts val="0"/>
              </a:spcAft>
              <a:buClr>
                <a:schemeClr val="dk1"/>
              </a:buClr>
              <a:buSzPts val="1300"/>
              <a:buFont typeface="Jost"/>
              <a:buChar char="■"/>
              <a:defRPr sz="1300"/>
            </a:lvl6pPr>
            <a:lvl7pPr marL="3200400" lvl="6" indent="-311150">
              <a:spcBef>
                <a:spcPts val="0"/>
              </a:spcBef>
              <a:spcAft>
                <a:spcPts val="0"/>
              </a:spcAft>
              <a:buClr>
                <a:schemeClr val="dk1"/>
              </a:buClr>
              <a:buSzPts val="1300"/>
              <a:buFont typeface="Jost"/>
              <a:buChar char="●"/>
              <a:defRPr sz="1300"/>
            </a:lvl7pPr>
            <a:lvl8pPr marL="3657600" lvl="7" indent="-311150">
              <a:spcBef>
                <a:spcPts val="0"/>
              </a:spcBef>
              <a:spcAft>
                <a:spcPts val="0"/>
              </a:spcAft>
              <a:buClr>
                <a:schemeClr val="dk1"/>
              </a:buClr>
              <a:buSzPts val="1300"/>
              <a:buFont typeface="Jost"/>
              <a:buChar char="○"/>
              <a:defRPr sz="1300"/>
            </a:lvl8pPr>
            <a:lvl9pPr marL="4114800" lvl="8" indent="-311150">
              <a:spcBef>
                <a:spcPts val="0"/>
              </a:spcBef>
              <a:spcAft>
                <a:spcPts val="0"/>
              </a:spcAft>
              <a:buClr>
                <a:schemeClr val="dk1"/>
              </a:buClr>
              <a:buSzPts val="1300"/>
              <a:buFont typeface="Jost"/>
              <a:buChar char="■"/>
              <a:defRPr sz="1300"/>
            </a:lvl9pPr>
          </a:lstStyle>
          <a:p>
            <a:endParaRPr/>
          </a:p>
        </p:txBody>
      </p:sp>
      <p:sp>
        <p:nvSpPr>
          <p:cNvPr id="649" name="Google Shape;649;p65"/>
          <p:cNvSpPr txBox="1">
            <a:spLocks noGrp="1"/>
          </p:cNvSpPr>
          <p:nvPr>
            <p:ph type="subTitle" idx="4"/>
          </p:nvPr>
        </p:nvSpPr>
        <p:spPr>
          <a:xfrm>
            <a:off x="572467" y="1714667"/>
            <a:ext cx="2244300" cy="575700"/>
          </a:xfrm>
          <a:prstGeom prst="rect">
            <a:avLst/>
          </a:prstGeom>
        </p:spPr>
        <p:txBody>
          <a:bodyPr spcFirstLastPara="1" wrap="square" lIns="0" tIns="0" rIns="0" bIns="0" anchor="t" anchorCtr="0">
            <a:noAutofit/>
          </a:bodyPr>
          <a:lstStyle>
            <a:lvl1pPr lvl="0">
              <a:lnSpc>
                <a:spcPct val="95000"/>
              </a:lnSpc>
              <a:spcBef>
                <a:spcPts val="0"/>
              </a:spcBef>
              <a:spcAft>
                <a:spcPts val="0"/>
              </a:spcAft>
              <a:buNone/>
              <a:defRPr sz="1600"/>
            </a:lvl1pPr>
            <a:lvl2pPr lvl="1">
              <a:lnSpc>
                <a:spcPct val="95000"/>
              </a:lnSpc>
              <a:spcBef>
                <a:spcPts val="0"/>
              </a:spcBef>
              <a:spcAft>
                <a:spcPts val="0"/>
              </a:spcAft>
              <a:buNone/>
              <a:defRPr sz="1600"/>
            </a:lvl2pPr>
            <a:lvl3pPr lvl="2">
              <a:lnSpc>
                <a:spcPct val="95000"/>
              </a:lnSpc>
              <a:spcBef>
                <a:spcPts val="0"/>
              </a:spcBef>
              <a:spcAft>
                <a:spcPts val="0"/>
              </a:spcAft>
              <a:buNone/>
              <a:defRPr sz="1600"/>
            </a:lvl3pPr>
            <a:lvl4pPr lvl="3">
              <a:lnSpc>
                <a:spcPct val="95000"/>
              </a:lnSpc>
              <a:spcBef>
                <a:spcPts val="0"/>
              </a:spcBef>
              <a:spcAft>
                <a:spcPts val="0"/>
              </a:spcAft>
              <a:buNone/>
              <a:defRPr sz="1600"/>
            </a:lvl4pPr>
            <a:lvl5pPr lvl="4">
              <a:lnSpc>
                <a:spcPct val="95000"/>
              </a:lnSpc>
              <a:spcBef>
                <a:spcPts val="0"/>
              </a:spcBef>
              <a:spcAft>
                <a:spcPts val="0"/>
              </a:spcAft>
              <a:buNone/>
              <a:defRPr sz="1600"/>
            </a:lvl5pPr>
            <a:lvl6pPr lvl="5">
              <a:lnSpc>
                <a:spcPct val="95000"/>
              </a:lnSpc>
              <a:spcBef>
                <a:spcPts val="0"/>
              </a:spcBef>
              <a:spcAft>
                <a:spcPts val="0"/>
              </a:spcAft>
              <a:buNone/>
              <a:defRPr sz="1600"/>
            </a:lvl6pPr>
            <a:lvl7pPr lvl="6">
              <a:lnSpc>
                <a:spcPct val="95000"/>
              </a:lnSpc>
              <a:spcBef>
                <a:spcPts val="0"/>
              </a:spcBef>
              <a:spcAft>
                <a:spcPts val="0"/>
              </a:spcAft>
              <a:buNone/>
              <a:defRPr sz="1600"/>
            </a:lvl7pPr>
            <a:lvl8pPr lvl="7">
              <a:lnSpc>
                <a:spcPct val="95000"/>
              </a:lnSpc>
              <a:spcBef>
                <a:spcPts val="0"/>
              </a:spcBef>
              <a:spcAft>
                <a:spcPts val="0"/>
              </a:spcAft>
              <a:buNone/>
              <a:defRPr sz="1600"/>
            </a:lvl8pPr>
            <a:lvl9pPr lvl="8">
              <a:lnSpc>
                <a:spcPct val="95000"/>
              </a:lnSpc>
              <a:spcBef>
                <a:spcPts val="0"/>
              </a:spcBef>
              <a:spcAft>
                <a:spcPts val="0"/>
              </a:spcAft>
              <a:buNone/>
              <a:defRPr sz="1600"/>
            </a:lvl9pPr>
          </a:lstStyle>
          <a:p>
            <a:endParaRPr/>
          </a:p>
        </p:txBody>
      </p:sp>
      <p:sp>
        <p:nvSpPr>
          <p:cNvPr id="650" name="Google Shape;650;p65"/>
          <p:cNvSpPr txBox="1">
            <a:spLocks noGrp="1"/>
          </p:cNvSpPr>
          <p:nvPr>
            <p:ph type="body" idx="5"/>
          </p:nvPr>
        </p:nvSpPr>
        <p:spPr>
          <a:xfrm>
            <a:off x="6445083" y="2402000"/>
            <a:ext cx="2244300" cy="951900"/>
          </a:xfrm>
          <a:prstGeom prst="rect">
            <a:avLst/>
          </a:prstGeom>
        </p:spPr>
        <p:txBody>
          <a:bodyPr spcFirstLastPara="1" wrap="square" lIns="0" tIns="0" rIns="0" bIns="0" anchor="t" anchorCtr="0">
            <a:noAutofit/>
          </a:bodyPr>
          <a:lstStyle>
            <a:lvl1pPr marL="457200" lvl="0" indent="-311150">
              <a:spcBef>
                <a:spcPts val="0"/>
              </a:spcBef>
              <a:spcAft>
                <a:spcPts val="0"/>
              </a:spcAft>
              <a:buClr>
                <a:schemeClr val="dk1"/>
              </a:buClr>
              <a:buSzPts val="1300"/>
              <a:buFont typeface="Jost"/>
              <a:buChar char="●"/>
              <a:defRPr sz="1300"/>
            </a:lvl1pPr>
            <a:lvl2pPr marL="914400" lvl="1" indent="-311150">
              <a:spcBef>
                <a:spcPts val="0"/>
              </a:spcBef>
              <a:spcAft>
                <a:spcPts val="0"/>
              </a:spcAft>
              <a:buClr>
                <a:schemeClr val="dk1"/>
              </a:buClr>
              <a:buSzPts val="1300"/>
              <a:buFont typeface="Jost"/>
              <a:buChar char="○"/>
              <a:defRPr sz="1300"/>
            </a:lvl2pPr>
            <a:lvl3pPr marL="1371600" lvl="2" indent="-311150">
              <a:spcBef>
                <a:spcPts val="0"/>
              </a:spcBef>
              <a:spcAft>
                <a:spcPts val="0"/>
              </a:spcAft>
              <a:buClr>
                <a:schemeClr val="dk1"/>
              </a:buClr>
              <a:buSzPts val="1300"/>
              <a:buFont typeface="Jost"/>
              <a:buChar char="■"/>
              <a:defRPr sz="1300"/>
            </a:lvl3pPr>
            <a:lvl4pPr marL="1828800" lvl="3" indent="-311150">
              <a:spcBef>
                <a:spcPts val="0"/>
              </a:spcBef>
              <a:spcAft>
                <a:spcPts val="0"/>
              </a:spcAft>
              <a:buClr>
                <a:schemeClr val="dk1"/>
              </a:buClr>
              <a:buSzPts val="1300"/>
              <a:buFont typeface="Jost"/>
              <a:buChar char="●"/>
              <a:defRPr sz="1300"/>
            </a:lvl4pPr>
            <a:lvl5pPr marL="2286000" lvl="4" indent="-311150">
              <a:spcBef>
                <a:spcPts val="0"/>
              </a:spcBef>
              <a:spcAft>
                <a:spcPts val="0"/>
              </a:spcAft>
              <a:buClr>
                <a:schemeClr val="dk1"/>
              </a:buClr>
              <a:buSzPts val="1300"/>
              <a:buFont typeface="Jost"/>
              <a:buChar char="○"/>
              <a:defRPr sz="1300"/>
            </a:lvl5pPr>
            <a:lvl6pPr marL="2743200" lvl="5" indent="-311150">
              <a:spcBef>
                <a:spcPts val="0"/>
              </a:spcBef>
              <a:spcAft>
                <a:spcPts val="0"/>
              </a:spcAft>
              <a:buClr>
                <a:schemeClr val="dk1"/>
              </a:buClr>
              <a:buSzPts val="1300"/>
              <a:buFont typeface="Jost"/>
              <a:buChar char="■"/>
              <a:defRPr sz="1300"/>
            </a:lvl6pPr>
            <a:lvl7pPr marL="3200400" lvl="6" indent="-311150">
              <a:spcBef>
                <a:spcPts val="0"/>
              </a:spcBef>
              <a:spcAft>
                <a:spcPts val="0"/>
              </a:spcAft>
              <a:buClr>
                <a:schemeClr val="dk1"/>
              </a:buClr>
              <a:buSzPts val="1300"/>
              <a:buFont typeface="Jost"/>
              <a:buChar char="●"/>
              <a:defRPr sz="1300"/>
            </a:lvl7pPr>
            <a:lvl8pPr marL="3657600" lvl="7" indent="-311150">
              <a:spcBef>
                <a:spcPts val="0"/>
              </a:spcBef>
              <a:spcAft>
                <a:spcPts val="0"/>
              </a:spcAft>
              <a:buClr>
                <a:schemeClr val="dk1"/>
              </a:buClr>
              <a:buSzPts val="1300"/>
              <a:buFont typeface="Jost"/>
              <a:buChar char="○"/>
              <a:defRPr sz="1300"/>
            </a:lvl8pPr>
            <a:lvl9pPr marL="4114800" lvl="8" indent="-311150">
              <a:spcBef>
                <a:spcPts val="0"/>
              </a:spcBef>
              <a:spcAft>
                <a:spcPts val="0"/>
              </a:spcAft>
              <a:buClr>
                <a:schemeClr val="dk1"/>
              </a:buClr>
              <a:buSzPts val="1300"/>
              <a:buFont typeface="Jost"/>
              <a:buChar char="■"/>
              <a:defRPr sz="1300"/>
            </a:lvl9pPr>
          </a:lstStyle>
          <a:p>
            <a:endParaRPr/>
          </a:p>
        </p:txBody>
      </p:sp>
      <p:sp>
        <p:nvSpPr>
          <p:cNvPr id="651" name="Google Shape;651;p65"/>
          <p:cNvSpPr txBox="1">
            <a:spLocks noGrp="1"/>
          </p:cNvSpPr>
          <p:nvPr>
            <p:ph type="subTitle" idx="6"/>
          </p:nvPr>
        </p:nvSpPr>
        <p:spPr>
          <a:xfrm>
            <a:off x="6445083" y="1714667"/>
            <a:ext cx="2244300" cy="575700"/>
          </a:xfrm>
          <a:prstGeom prst="rect">
            <a:avLst/>
          </a:prstGeom>
        </p:spPr>
        <p:txBody>
          <a:bodyPr spcFirstLastPara="1" wrap="square" lIns="0" tIns="0" rIns="0" bIns="0" anchor="t" anchorCtr="0">
            <a:noAutofit/>
          </a:bodyPr>
          <a:lstStyle>
            <a:lvl1pPr lvl="0">
              <a:lnSpc>
                <a:spcPct val="95000"/>
              </a:lnSpc>
              <a:spcBef>
                <a:spcPts val="0"/>
              </a:spcBef>
              <a:spcAft>
                <a:spcPts val="0"/>
              </a:spcAft>
              <a:buNone/>
              <a:defRPr sz="1600"/>
            </a:lvl1pPr>
            <a:lvl2pPr lvl="1">
              <a:lnSpc>
                <a:spcPct val="95000"/>
              </a:lnSpc>
              <a:spcBef>
                <a:spcPts val="0"/>
              </a:spcBef>
              <a:spcAft>
                <a:spcPts val="0"/>
              </a:spcAft>
              <a:buNone/>
              <a:defRPr sz="1600"/>
            </a:lvl2pPr>
            <a:lvl3pPr lvl="2">
              <a:lnSpc>
                <a:spcPct val="95000"/>
              </a:lnSpc>
              <a:spcBef>
                <a:spcPts val="0"/>
              </a:spcBef>
              <a:spcAft>
                <a:spcPts val="0"/>
              </a:spcAft>
              <a:buNone/>
              <a:defRPr sz="1600"/>
            </a:lvl3pPr>
            <a:lvl4pPr lvl="3">
              <a:lnSpc>
                <a:spcPct val="95000"/>
              </a:lnSpc>
              <a:spcBef>
                <a:spcPts val="0"/>
              </a:spcBef>
              <a:spcAft>
                <a:spcPts val="0"/>
              </a:spcAft>
              <a:buNone/>
              <a:defRPr sz="1600"/>
            </a:lvl4pPr>
            <a:lvl5pPr lvl="4">
              <a:lnSpc>
                <a:spcPct val="95000"/>
              </a:lnSpc>
              <a:spcBef>
                <a:spcPts val="0"/>
              </a:spcBef>
              <a:spcAft>
                <a:spcPts val="0"/>
              </a:spcAft>
              <a:buNone/>
              <a:defRPr sz="1600"/>
            </a:lvl5pPr>
            <a:lvl6pPr lvl="5">
              <a:lnSpc>
                <a:spcPct val="95000"/>
              </a:lnSpc>
              <a:spcBef>
                <a:spcPts val="0"/>
              </a:spcBef>
              <a:spcAft>
                <a:spcPts val="0"/>
              </a:spcAft>
              <a:buNone/>
              <a:defRPr sz="1600"/>
            </a:lvl6pPr>
            <a:lvl7pPr lvl="6">
              <a:lnSpc>
                <a:spcPct val="95000"/>
              </a:lnSpc>
              <a:spcBef>
                <a:spcPts val="0"/>
              </a:spcBef>
              <a:spcAft>
                <a:spcPts val="0"/>
              </a:spcAft>
              <a:buNone/>
              <a:defRPr sz="1600"/>
            </a:lvl7pPr>
            <a:lvl8pPr lvl="7">
              <a:lnSpc>
                <a:spcPct val="95000"/>
              </a:lnSpc>
              <a:spcBef>
                <a:spcPts val="0"/>
              </a:spcBef>
              <a:spcAft>
                <a:spcPts val="0"/>
              </a:spcAft>
              <a:buNone/>
              <a:defRPr sz="1600"/>
            </a:lvl8pPr>
            <a:lvl9pPr lvl="8">
              <a:lnSpc>
                <a:spcPct val="95000"/>
              </a:lnSpc>
              <a:spcBef>
                <a:spcPts val="0"/>
              </a:spcBef>
              <a:spcAft>
                <a:spcPts val="0"/>
              </a:spcAft>
              <a:buNone/>
              <a:defRPr sz="1600"/>
            </a:lvl9pPr>
          </a:lstStyle>
          <a:p>
            <a:endParaRPr/>
          </a:p>
        </p:txBody>
      </p:sp>
      <p:sp>
        <p:nvSpPr>
          <p:cNvPr id="652" name="Google Shape;652;p65"/>
          <p:cNvSpPr txBox="1">
            <a:spLocks noGrp="1"/>
          </p:cNvSpPr>
          <p:nvPr>
            <p:ph type="body" idx="7"/>
          </p:nvPr>
        </p:nvSpPr>
        <p:spPr>
          <a:xfrm>
            <a:off x="3508783" y="3147533"/>
            <a:ext cx="2244300" cy="951900"/>
          </a:xfrm>
          <a:prstGeom prst="rect">
            <a:avLst/>
          </a:prstGeom>
        </p:spPr>
        <p:txBody>
          <a:bodyPr spcFirstLastPara="1" wrap="square" lIns="0" tIns="0" rIns="0" bIns="0" anchor="t" anchorCtr="0">
            <a:noAutofit/>
          </a:bodyPr>
          <a:lstStyle>
            <a:lvl1pPr marL="457200" lvl="0" indent="-311150">
              <a:spcBef>
                <a:spcPts val="0"/>
              </a:spcBef>
              <a:spcAft>
                <a:spcPts val="0"/>
              </a:spcAft>
              <a:buClr>
                <a:schemeClr val="dk1"/>
              </a:buClr>
              <a:buSzPts val="1300"/>
              <a:buFont typeface="Jost"/>
              <a:buChar char="●"/>
              <a:defRPr sz="1300"/>
            </a:lvl1pPr>
            <a:lvl2pPr marL="914400" lvl="1" indent="-311150">
              <a:spcBef>
                <a:spcPts val="0"/>
              </a:spcBef>
              <a:spcAft>
                <a:spcPts val="0"/>
              </a:spcAft>
              <a:buClr>
                <a:schemeClr val="dk1"/>
              </a:buClr>
              <a:buSzPts val="1300"/>
              <a:buFont typeface="Jost"/>
              <a:buChar char="○"/>
              <a:defRPr sz="1300"/>
            </a:lvl2pPr>
            <a:lvl3pPr marL="1371600" lvl="2" indent="-311150">
              <a:spcBef>
                <a:spcPts val="0"/>
              </a:spcBef>
              <a:spcAft>
                <a:spcPts val="0"/>
              </a:spcAft>
              <a:buClr>
                <a:schemeClr val="dk1"/>
              </a:buClr>
              <a:buSzPts val="1300"/>
              <a:buFont typeface="Jost"/>
              <a:buChar char="■"/>
              <a:defRPr sz="1300"/>
            </a:lvl3pPr>
            <a:lvl4pPr marL="1828800" lvl="3" indent="-311150">
              <a:spcBef>
                <a:spcPts val="0"/>
              </a:spcBef>
              <a:spcAft>
                <a:spcPts val="0"/>
              </a:spcAft>
              <a:buClr>
                <a:schemeClr val="dk1"/>
              </a:buClr>
              <a:buSzPts val="1300"/>
              <a:buFont typeface="Jost"/>
              <a:buChar char="●"/>
              <a:defRPr sz="1300"/>
            </a:lvl4pPr>
            <a:lvl5pPr marL="2286000" lvl="4" indent="-311150">
              <a:spcBef>
                <a:spcPts val="0"/>
              </a:spcBef>
              <a:spcAft>
                <a:spcPts val="0"/>
              </a:spcAft>
              <a:buClr>
                <a:schemeClr val="dk1"/>
              </a:buClr>
              <a:buSzPts val="1300"/>
              <a:buFont typeface="Jost"/>
              <a:buChar char="○"/>
              <a:defRPr sz="1300"/>
            </a:lvl5pPr>
            <a:lvl6pPr marL="2743200" lvl="5" indent="-311150">
              <a:spcBef>
                <a:spcPts val="0"/>
              </a:spcBef>
              <a:spcAft>
                <a:spcPts val="0"/>
              </a:spcAft>
              <a:buClr>
                <a:schemeClr val="dk1"/>
              </a:buClr>
              <a:buSzPts val="1300"/>
              <a:buFont typeface="Jost"/>
              <a:buChar char="■"/>
              <a:defRPr sz="1300"/>
            </a:lvl6pPr>
            <a:lvl7pPr marL="3200400" lvl="6" indent="-311150">
              <a:spcBef>
                <a:spcPts val="0"/>
              </a:spcBef>
              <a:spcAft>
                <a:spcPts val="0"/>
              </a:spcAft>
              <a:buClr>
                <a:schemeClr val="dk1"/>
              </a:buClr>
              <a:buSzPts val="1300"/>
              <a:buFont typeface="Jost"/>
              <a:buChar char="●"/>
              <a:defRPr sz="1300"/>
            </a:lvl7pPr>
            <a:lvl8pPr marL="3657600" lvl="7" indent="-311150">
              <a:spcBef>
                <a:spcPts val="0"/>
              </a:spcBef>
              <a:spcAft>
                <a:spcPts val="0"/>
              </a:spcAft>
              <a:buClr>
                <a:schemeClr val="dk1"/>
              </a:buClr>
              <a:buSzPts val="1300"/>
              <a:buFont typeface="Jost"/>
              <a:buChar char="○"/>
              <a:defRPr sz="1300"/>
            </a:lvl8pPr>
            <a:lvl9pPr marL="4114800" lvl="8" indent="-311150">
              <a:spcBef>
                <a:spcPts val="0"/>
              </a:spcBef>
              <a:spcAft>
                <a:spcPts val="0"/>
              </a:spcAft>
              <a:buClr>
                <a:schemeClr val="dk1"/>
              </a:buClr>
              <a:buSzPts val="1300"/>
              <a:buFont typeface="Jost"/>
              <a:buChar char="■"/>
              <a:defRPr sz="1300"/>
            </a:lvl9pPr>
          </a:lstStyle>
          <a:p>
            <a:endParaRPr/>
          </a:p>
        </p:txBody>
      </p:sp>
      <p:sp>
        <p:nvSpPr>
          <p:cNvPr id="653" name="Google Shape;653;p65"/>
          <p:cNvSpPr txBox="1">
            <a:spLocks noGrp="1"/>
          </p:cNvSpPr>
          <p:nvPr>
            <p:ph type="subTitle" idx="8"/>
          </p:nvPr>
        </p:nvSpPr>
        <p:spPr>
          <a:xfrm>
            <a:off x="3508783" y="2460200"/>
            <a:ext cx="2244300" cy="575700"/>
          </a:xfrm>
          <a:prstGeom prst="rect">
            <a:avLst/>
          </a:prstGeom>
        </p:spPr>
        <p:txBody>
          <a:bodyPr spcFirstLastPara="1" wrap="square" lIns="0" tIns="0" rIns="0" bIns="0" anchor="t" anchorCtr="0">
            <a:noAutofit/>
          </a:bodyPr>
          <a:lstStyle>
            <a:lvl1pPr lvl="0">
              <a:lnSpc>
                <a:spcPct val="95000"/>
              </a:lnSpc>
              <a:spcBef>
                <a:spcPts val="0"/>
              </a:spcBef>
              <a:spcAft>
                <a:spcPts val="0"/>
              </a:spcAft>
              <a:buNone/>
              <a:defRPr sz="1600"/>
            </a:lvl1pPr>
            <a:lvl2pPr lvl="1">
              <a:lnSpc>
                <a:spcPct val="95000"/>
              </a:lnSpc>
              <a:spcBef>
                <a:spcPts val="0"/>
              </a:spcBef>
              <a:spcAft>
                <a:spcPts val="0"/>
              </a:spcAft>
              <a:buNone/>
              <a:defRPr sz="1600"/>
            </a:lvl2pPr>
            <a:lvl3pPr lvl="2">
              <a:lnSpc>
                <a:spcPct val="95000"/>
              </a:lnSpc>
              <a:spcBef>
                <a:spcPts val="0"/>
              </a:spcBef>
              <a:spcAft>
                <a:spcPts val="0"/>
              </a:spcAft>
              <a:buNone/>
              <a:defRPr sz="1600"/>
            </a:lvl3pPr>
            <a:lvl4pPr lvl="3">
              <a:lnSpc>
                <a:spcPct val="95000"/>
              </a:lnSpc>
              <a:spcBef>
                <a:spcPts val="0"/>
              </a:spcBef>
              <a:spcAft>
                <a:spcPts val="0"/>
              </a:spcAft>
              <a:buNone/>
              <a:defRPr sz="1600"/>
            </a:lvl4pPr>
            <a:lvl5pPr lvl="4">
              <a:lnSpc>
                <a:spcPct val="95000"/>
              </a:lnSpc>
              <a:spcBef>
                <a:spcPts val="0"/>
              </a:spcBef>
              <a:spcAft>
                <a:spcPts val="0"/>
              </a:spcAft>
              <a:buNone/>
              <a:defRPr sz="1600"/>
            </a:lvl5pPr>
            <a:lvl6pPr lvl="5">
              <a:lnSpc>
                <a:spcPct val="95000"/>
              </a:lnSpc>
              <a:spcBef>
                <a:spcPts val="0"/>
              </a:spcBef>
              <a:spcAft>
                <a:spcPts val="0"/>
              </a:spcAft>
              <a:buNone/>
              <a:defRPr sz="1600"/>
            </a:lvl6pPr>
            <a:lvl7pPr lvl="6">
              <a:lnSpc>
                <a:spcPct val="95000"/>
              </a:lnSpc>
              <a:spcBef>
                <a:spcPts val="0"/>
              </a:spcBef>
              <a:spcAft>
                <a:spcPts val="0"/>
              </a:spcAft>
              <a:buNone/>
              <a:defRPr sz="1600"/>
            </a:lvl7pPr>
            <a:lvl8pPr lvl="7">
              <a:lnSpc>
                <a:spcPct val="95000"/>
              </a:lnSpc>
              <a:spcBef>
                <a:spcPts val="0"/>
              </a:spcBef>
              <a:spcAft>
                <a:spcPts val="0"/>
              </a:spcAft>
              <a:buNone/>
              <a:defRPr sz="1600"/>
            </a:lvl8pPr>
            <a:lvl9pPr lvl="8">
              <a:lnSpc>
                <a:spcPct val="95000"/>
              </a:lnSpc>
              <a:spcBef>
                <a:spcPts val="0"/>
              </a:spcBef>
              <a:spcAft>
                <a:spcPts val="0"/>
              </a:spcAft>
              <a:buNone/>
              <a:defRPr sz="1600"/>
            </a:lvl9pPr>
          </a:lstStyle>
          <a:p>
            <a:endParaRPr/>
          </a:p>
        </p:txBody>
      </p:sp>
      <p:sp>
        <p:nvSpPr>
          <p:cNvPr id="654" name="Google Shape;654;p65"/>
          <p:cNvSpPr txBox="1">
            <a:spLocks noGrp="1"/>
          </p:cNvSpPr>
          <p:nvPr>
            <p:ph type="body" idx="9"/>
          </p:nvPr>
        </p:nvSpPr>
        <p:spPr>
          <a:xfrm>
            <a:off x="9381433" y="3147533"/>
            <a:ext cx="2244300" cy="951900"/>
          </a:xfrm>
          <a:prstGeom prst="rect">
            <a:avLst/>
          </a:prstGeom>
        </p:spPr>
        <p:txBody>
          <a:bodyPr spcFirstLastPara="1" wrap="square" lIns="0" tIns="0" rIns="0" bIns="0" anchor="t" anchorCtr="0">
            <a:noAutofit/>
          </a:bodyPr>
          <a:lstStyle>
            <a:lvl1pPr marL="457200" lvl="0" indent="-311150">
              <a:spcBef>
                <a:spcPts val="0"/>
              </a:spcBef>
              <a:spcAft>
                <a:spcPts val="0"/>
              </a:spcAft>
              <a:buClr>
                <a:schemeClr val="dk1"/>
              </a:buClr>
              <a:buSzPts val="1300"/>
              <a:buFont typeface="Jost"/>
              <a:buChar char="●"/>
              <a:defRPr sz="1300"/>
            </a:lvl1pPr>
            <a:lvl2pPr marL="914400" lvl="1" indent="-311150">
              <a:spcBef>
                <a:spcPts val="0"/>
              </a:spcBef>
              <a:spcAft>
                <a:spcPts val="0"/>
              </a:spcAft>
              <a:buClr>
                <a:schemeClr val="dk1"/>
              </a:buClr>
              <a:buSzPts val="1300"/>
              <a:buFont typeface="Jost"/>
              <a:buChar char="○"/>
              <a:defRPr sz="1300"/>
            </a:lvl2pPr>
            <a:lvl3pPr marL="1371600" lvl="2" indent="-311150">
              <a:spcBef>
                <a:spcPts val="0"/>
              </a:spcBef>
              <a:spcAft>
                <a:spcPts val="0"/>
              </a:spcAft>
              <a:buClr>
                <a:schemeClr val="dk1"/>
              </a:buClr>
              <a:buSzPts val="1300"/>
              <a:buFont typeface="Jost"/>
              <a:buChar char="■"/>
              <a:defRPr sz="1300"/>
            </a:lvl3pPr>
            <a:lvl4pPr marL="1828800" lvl="3" indent="-311150">
              <a:spcBef>
                <a:spcPts val="0"/>
              </a:spcBef>
              <a:spcAft>
                <a:spcPts val="0"/>
              </a:spcAft>
              <a:buClr>
                <a:schemeClr val="dk1"/>
              </a:buClr>
              <a:buSzPts val="1300"/>
              <a:buFont typeface="Jost"/>
              <a:buChar char="●"/>
              <a:defRPr sz="1300"/>
            </a:lvl4pPr>
            <a:lvl5pPr marL="2286000" lvl="4" indent="-311150">
              <a:spcBef>
                <a:spcPts val="0"/>
              </a:spcBef>
              <a:spcAft>
                <a:spcPts val="0"/>
              </a:spcAft>
              <a:buClr>
                <a:schemeClr val="dk1"/>
              </a:buClr>
              <a:buSzPts val="1300"/>
              <a:buFont typeface="Jost"/>
              <a:buChar char="○"/>
              <a:defRPr sz="1300"/>
            </a:lvl5pPr>
            <a:lvl6pPr marL="2743200" lvl="5" indent="-311150">
              <a:spcBef>
                <a:spcPts val="0"/>
              </a:spcBef>
              <a:spcAft>
                <a:spcPts val="0"/>
              </a:spcAft>
              <a:buClr>
                <a:schemeClr val="dk1"/>
              </a:buClr>
              <a:buSzPts val="1300"/>
              <a:buFont typeface="Jost"/>
              <a:buChar char="■"/>
              <a:defRPr sz="1300"/>
            </a:lvl6pPr>
            <a:lvl7pPr marL="3200400" lvl="6" indent="-311150">
              <a:spcBef>
                <a:spcPts val="0"/>
              </a:spcBef>
              <a:spcAft>
                <a:spcPts val="0"/>
              </a:spcAft>
              <a:buClr>
                <a:schemeClr val="dk1"/>
              </a:buClr>
              <a:buSzPts val="1300"/>
              <a:buFont typeface="Jost"/>
              <a:buChar char="●"/>
              <a:defRPr sz="1300"/>
            </a:lvl7pPr>
            <a:lvl8pPr marL="3657600" lvl="7" indent="-311150">
              <a:spcBef>
                <a:spcPts val="0"/>
              </a:spcBef>
              <a:spcAft>
                <a:spcPts val="0"/>
              </a:spcAft>
              <a:buClr>
                <a:schemeClr val="dk1"/>
              </a:buClr>
              <a:buSzPts val="1300"/>
              <a:buFont typeface="Jost"/>
              <a:buChar char="○"/>
              <a:defRPr sz="1300"/>
            </a:lvl8pPr>
            <a:lvl9pPr marL="4114800" lvl="8" indent="-311150">
              <a:spcBef>
                <a:spcPts val="0"/>
              </a:spcBef>
              <a:spcAft>
                <a:spcPts val="0"/>
              </a:spcAft>
              <a:buClr>
                <a:schemeClr val="dk1"/>
              </a:buClr>
              <a:buSzPts val="1300"/>
              <a:buFont typeface="Jost"/>
              <a:buChar char="■"/>
              <a:defRPr sz="1300"/>
            </a:lvl9pPr>
          </a:lstStyle>
          <a:p>
            <a:endParaRPr/>
          </a:p>
        </p:txBody>
      </p:sp>
      <p:sp>
        <p:nvSpPr>
          <p:cNvPr id="655" name="Google Shape;655;p65"/>
          <p:cNvSpPr txBox="1">
            <a:spLocks noGrp="1"/>
          </p:cNvSpPr>
          <p:nvPr>
            <p:ph type="subTitle" idx="13"/>
          </p:nvPr>
        </p:nvSpPr>
        <p:spPr>
          <a:xfrm>
            <a:off x="9381433" y="2460200"/>
            <a:ext cx="2244300" cy="575700"/>
          </a:xfrm>
          <a:prstGeom prst="rect">
            <a:avLst/>
          </a:prstGeom>
        </p:spPr>
        <p:txBody>
          <a:bodyPr spcFirstLastPara="1" wrap="square" lIns="0" tIns="0" rIns="0" bIns="0" anchor="t" anchorCtr="0">
            <a:noAutofit/>
          </a:bodyPr>
          <a:lstStyle>
            <a:lvl1pPr lvl="0">
              <a:lnSpc>
                <a:spcPct val="95000"/>
              </a:lnSpc>
              <a:spcBef>
                <a:spcPts val="0"/>
              </a:spcBef>
              <a:spcAft>
                <a:spcPts val="0"/>
              </a:spcAft>
              <a:buNone/>
              <a:defRPr sz="1600"/>
            </a:lvl1pPr>
            <a:lvl2pPr lvl="1">
              <a:lnSpc>
                <a:spcPct val="95000"/>
              </a:lnSpc>
              <a:spcBef>
                <a:spcPts val="0"/>
              </a:spcBef>
              <a:spcAft>
                <a:spcPts val="0"/>
              </a:spcAft>
              <a:buNone/>
              <a:defRPr sz="1600"/>
            </a:lvl2pPr>
            <a:lvl3pPr lvl="2">
              <a:lnSpc>
                <a:spcPct val="95000"/>
              </a:lnSpc>
              <a:spcBef>
                <a:spcPts val="0"/>
              </a:spcBef>
              <a:spcAft>
                <a:spcPts val="0"/>
              </a:spcAft>
              <a:buNone/>
              <a:defRPr sz="1600"/>
            </a:lvl3pPr>
            <a:lvl4pPr lvl="3">
              <a:lnSpc>
                <a:spcPct val="95000"/>
              </a:lnSpc>
              <a:spcBef>
                <a:spcPts val="0"/>
              </a:spcBef>
              <a:spcAft>
                <a:spcPts val="0"/>
              </a:spcAft>
              <a:buNone/>
              <a:defRPr sz="1600"/>
            </a:lvl4pPr>
            <a:lvl5pPr lvl="4">
              <a:lnSpc>
                <a:spcPct val="95000"/>
              </a:lnSpc>
              <a:spcBef>
                <a:spcPts val="0"/>
              </a:spcBef>
              <a:spcAft>
                <a:spcPts val="0"/>
              </a:spcAft>
              <a:buNone/>
              <a:defRPr sz="1600"/>
            </a:lvl5pPr>
            <a:lvl6pPr lvl="5">
              <a:lnSpc>
                <a:spcPct val="95000"/>
              </a:lnSpc>
              <a:spcBef>
                <a:spcPts val="0"/>
              </a:spcBef>
              <a:spcAft>
                <a:spcPts val="0"/>
              </a:spcAft>
              <a:buNone/>
              <a:defRPr sz="1600"/>
            </a:lvl6pPr>
            <a:lvl7pPr lvl="6">
              <a:lnSpc>
                <a:spcPct val="95000"/>
              </a:lnSpc>
              <a:spcBef>
                <a:spcPts val="0"/>
              </a:spcBef>
              <a:spcAft>
                <a:spcPts val="0"/>
              </a:spcAft>
              <a:buNone/>
              <a:defRPr sz="1600"/>
            </a:lvl7pPr>
            <a:lvl8pPr lvl="7">
              <a:lnSpc>
                <a:spcPct val="95000"/>
              </a:lnSpc>
              <a:spcBef>
                <a:spcPts val="0"/>
              </a:spcBef>
              <a:spcAft>
                <a:spcPts val="0"/>
              </a:spcAft>
              <a:buNone/>
              <a:defRPr sz="1600"/>
            </a:lvl8pPr>
            <a:lvl9pPr lvl="8">
              <a:lnSpc>
                <a:spcPct val="95000"/>
              </a:lnSpc>
              <a:spcBef>
                <a:spcPts val="0"/>
              </a:spcBef>
              <a:spcAft>
                <a:spcPts val="0"/>
              </a:spcAft>
              <a:buNone/>
              <a:defRPr sz="1600"/>
            </a:lvl9pPr>
          </a:lstStyle>
          <a:p>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Graphic">
  <p:cSld name="CUSTOM_8_1_1_1_1_1_1_1_1_1_1_1_1_1_1_1_1_1_1_1_1_1_1_1_1_1_1_1_1_1">
    <p:spTree>
      <p:nvGrpSpPr>
        <p:cNvPr id="1" name="Shape 656"/>
        <p:cNvGrpSpPr/>
        <p:nvPr/>
      </p:nvGrpSpPr>
      <p:grpSpPr>
        <a:xfrm>
          <a:off x="0" y="0"/>
          <a:ext cx="0" cy="0"/>
          <a:chOff x="0" y="0"/>
          <a:chExt cx="0" cy="0"/>
        </a:xfrm>
      </p:grpSpPr>
      <p:sp>
        <p:nvSpPr>
          <p:cNvPr id="657" name="Google Shape;657;p66"/>
          <p:cNvSpPr/>
          <p:nvPr/>
        </p:nvSpPr>
        <p:spPr>
          <a:xfrm>
            <a:off x="0" y="0"/>
            <a:ext cx="4236300" cy="4236300"/>
          </a:xfrm>
          <a:prstGeom prst="rect">
            <a:avLst/>
          </a:prstGeom>
          <a:gradFill>
            <a:gsLst>
              <a:gs pos="0">
                <a:schemeClr val="lt2"/>
              </a:gs>
              <a:gs pos="72000">
                <a:schemeClr val="lt1"/>
              </a:gs>
              <a:gs pos="100000">
                <a:schemeClr val="lt1"/>
              </a:gs>
            </a:gsLst>
            <a:path path="circle">
              <a:fillToRect r="100000" b="100000"/>
            </a:path>
            <a:tileRect l="-100000" t="-100000"/>
          </a:gradFill>
          <a:ln>
            <a:noFill/>
          </a:ln>
        </p:spPr>
        <p:txBody>
          <a:bodyPr spcFirstLastPara="1" wrap="square" lIns="121900" tIns="121900" rIns="121900" bIns="121900" anchor="ctr" anchorCtr="0">
            <a:noAutofit/>
          </a:bodyPr>
          <a:lstStyle/>
          <a:p>
            <a:pPr marL="0" lvl="0" indent="0" algn="ctr" rtl="0">
              <a:spcBef>
                <a:spcPts val="0"/>
              </a:spcBef>
              <a:spcAft>
                <a:spcPts val="0"/>
              </a:spcAft>
              <a:buNone/>
            </a:pPr>
            <a:endParaRPr sz="1900">
              <a:solidFill>
                <a:schemeClr val="dk2"/>
              </a:solidFill>
              <a:latin typeface="Figtree"/>
              <a:ea typeface="Figtree"/>
              <a:cs typeface="Figtree"/>
              <a:sym typeface="Figtree"/>
            </a:endParaRPr>
          </a:p>
        </p:txBody>
      </p:sp>
      <p:sp>
        <p:nvSpPr>
          <p:cNvPr id="658" name="Google Shape;658;p66"/>
          <p:cNvSpPr txBox="1">
            <a:spLocks noGrp="1"/>
          </p:cNvSpPr>
          <p:nvPr>
            <p:ph type="title"/>
          </p:nvPr>
        </p:nvSpPr>
        <p:spPr>
          <a:xfrm>
            <a:off x="306767" y="78167"/>
            <a:ext cx="3333900" cy="229500"/>
          </a:xfrm>
          <a:prstGeom prst="rect">
            <a:avLst/>
          </a:prstGeom>
        </p:spPr>
        <p:txBody>
          <a:bodyPr spcFirstLastPara="1" wrap="square" lIns="0" tIns="0" rIns="0" bIns="0" anchor="ctr" anchorCtr="0">
            <a:noAutofit/>
          </a:bodyPr>
          <a:lstStyle>
            <a:lvl1pPr lvl="0">
              <a:spcBef>
                <a:spcPts val="0"/>
              </a:spcBef>
              <a:spcAft>
                <a:spcPts val="0"/>
              </a:spcAft>
              <a:buNone/>
              <a:defRPr/>
            </a:lvl1pPr>
            <a:lvl2pPr lvl="1">
              <a:spcBef>
                <a:spcPts val="0"/>
              </a:spcBef>
              <a:spcAft>
                <a:spcPts val="0"/>
              </a:spcAft>
              <a:buSzPts val="1600"/>
              <a:buFont typeface="Figtree"/>
              <a:buNone/>
              <a:defRPr/>
            </a:lvl2pPr>
            <a:lvl3pPr lvl="2">
              <a:spcBef>
                <a:spcPts val="0"/>
              </a:spcBef>
              <a:spcAft>
                <a:spcPts val="0"/>
              </a:spcAft>
              <a:buSzPts val="1600"/>
              <a:buFont typeface="Figtree"/>
              <a:buNone/>
              <a:defRPr/>
            </a:lvl3pPr>
            <a:lvl4pPr lvl="3">
              <a:spcBef>
                <a:spcPts val="0"/>
              </a:spcBef>
              <a:spcAft>
                <a:spcPts val="0"/>
              </a:spcAft>
              <a:buSzPts val="1600"/>
              <a:buFont typeface="Figtree"/>
              <a:buNone/>
              <a:defRPr/>
            </a:lvl4pPr>
            <a:lvl5pPr lvl="4">
              <a:spcBef>
                <a:spcPts val="0"/>
              </a:spcBef>
              <a:spcAft>
                <a:spcPts val="0"/>
              </a:spcAft>
              <a:buSzPts val="1600"/>
              <a:buFont typeface="Figtree"/>
              <a:buNone/>
              <a:defRPr/>
            </a:lvl5pPr>
            <a:lvl6pPr lvl="5">
              <a:spcBef>
                <a:spcPts val="0"/>
              </a:spcBef>
              <a:spcAft>
                <a:spcPts val="0"/>
              </a:spcAft>
              <a:buSzPts val="1600"/>
              <a:buFont typeface="Figtree"/>
              <a:buNone/>
              <a:defRPr/>
            </a:lvl6pPr>
            <a:lvl7pPr lvl="6">
              <a:spcBef>
                <a:spcPts val="0"/>
              </a:spcBef>
              <a:spcAft>
                <a:spcPts val="0"/>
              </a:spcAft>
              <a:buSzPts val="1600"/>
              <a:buFont typeface="Figtree"/>
              <a:buNone/>
              <a:defRPr/>
            </a:lvl7pPr>
            <a:lvl8pPr lvl="7">
              <a:spcBef>
                <a:spcPts val="0"/>
              </a:spcBef>
              <a:spcAft>
                <a:spcPts val="0"/>
              </a:spcAft>
              <a:buSzPts val="1600"/>
              <a:buFont typeface="Figtree"/>
              <a:buNone/>
              <a:defRPr/>
            </a:lvl8pPr>
            <a:lvl9pPr lvl="8">
              <a:spcBef>
                <a:spcPts val="0"/>
              </a:spcBef>
              <a:spcAft>
                <a:spcPts val="0"/>
              </a:spcAft>
              <a:buSzPts val="1600"/>
              <a:buFont typeface="Figtree"/>
              <a:buNone/>
              <a:defRPr/>
            </a:lvl9pPr>
          </a:lstStyle>
          <a:p>
            <a:endParaRPr/>
          </a:p>
        </p:txBody>
      </p:sp>
      <p:sp>
        <p:nvSpPr>
          <p:cNvPr id="659" name="Google Shape;659;p66"/>
          <p:cNvSpPr txBox="1">
            <a:spLocks noGrp="1"/>
          </p:cNvSpPr>
          <p:nvPr>
            <p:ph type="title" idx="2"/>
          </p:nvPr>
        </p:nvSpPr>
        <p:spPr>
          <a:xfrm>
            <a:off x="8553167" y="78167"/>
            <a:ext cx="3333900" cy="229500"/>
          </a:xfrm>
          <a:prstGeom prst="rect">
            <a:avLst/>
          </a:prstGeom>
        </p:spPr>
        <p:txBody>
          <a:bodyPr spcFirstLastPara="1" wrap="square" lIns="0" tIns="0" rIns="0" bIns="0" anchor="ctr" anchorCtr="0">
            <a:noAutofit/>
          </a:bodyPr>
          <a:lstStyle>
            <a:lvl1pPr lvl="0">
              <a:spcBef>
                <a:spcPts val="0"/>
              </a:spcBef>
              <a:spcAft>
                <a:spcPts val="0"/>
              </a:spcAft>
              <a:buNone/>
              <a:defRPr/>
            </a:lvl1pPr>
            <a:lvl2pPr lvl="1">
              <a:spcBef>
                <a:spcPts val="0"/>
              </a:spcBef>
              <a:spcAft>
                <a:spcPts val="0"/>
              </a:spcAft>
              <a:buSzPts val="1600"/>
              <a:buFont typeface="Figtree"/>
              <a:buNone/>
              <a:defRPr/>
            </a:lvl2pPr>
            <a:lvl3pPr lvl="2">
              <a:spcBef>
                <a:spcPts val="0"/>
              </a:spcBef>
              <a:spcAft>
                <a:spcPts val="0"/>
              </a:spcAft>
              <a:buSzPts val="1600"/>
              <a:buFont typeface="Figtree"/>
              <a:buNone/>
              <a:defRPr/>
            </a:lvl3pPr>
            <a:lvl4pPr lvl="3">
              <a:spcBef>
                <a:spcPts val="0"/>
              </a:spcBef>
              <a:spcAft>
                <a:spcPts val="0"/>
              </a:spcAft>
              <a:buSzPts val="1600"/>
              <a:buFont typeface="Figtree"/>
              <a:buNone/>
              <a:defRPr/>
            </a:lvl4pPr>
            <a:lvl5pPr lvl="4">
              <a:spcBef>
                <a:spcPts val="0"/>
              </a:spcBef>
              <a:spcAft>
                <a:spcPts val="0"/>
              </a:spcAft>
              <a:buSzPts val="1600"/>
              <a:buFont typeface="Figtree"/>
              <a:buNone/>
              <a:defRPr/>
            </a:lvl5pPr>
            <a:lvl6pPr lvl="5">
              <a:spcBef>
                <a:spcPts val="0"/>
              </a:spcBef>
              <a:spcAft>
                <a:spcPts val="0"/>
              </a:spcAft>
              <a:buSzPts val="1600"/>
              <a:buFont typeface="Figtree"/>
              <a:buNone/>
              <a:defRPr/>
            </a:lvl6pPr>
            <a:lvl7pPr lvl="6">
              <a:spcBef>
                <a:spcPts val="0"/>
              </a:spcBef>
              <a:spcAft>
                <a:spcPts val="0"/>
              </a:spcAft>
              <a:buSzPts val="1600"/>
              <a:buFont typeface="Figtree"/>
              <a:buNone/>
              <a:defRPr/>
            </a:lvl7pPr>
            <a:lvl8pPr lvl="7">
              <a:spcBef>
                <a:spcPts val="0"/>
              </a:spcBef>
              <a:spcAft>
                <a:spcPts val="0"/>
              </a:spcAft>
              <a:buSzPts val="1600"/>
              <a:buFont typeface="Figtree"/>
              <a:buNone/>
              <a:defRPr/>
            </a:lvl8pPr>
            <a:lvl9pPr lvl="8">
              <a:spcBef>
                <a:spcPts val="0"/>
              </a:spcBef>
              <a:spcAft>
                <a:spcPts val="0"/>
              </a:spcAft>
              <a:buSzPts val="1600"/>
              <a:buFont typeface="Figtree"/>
              <a:buNone/>
              <a:defRPr/>
            </a:lvl9pPr>
          </a:lstStyle>
          <a:p>
            <a:endParaRPr/>
          </a:p>
        </p:txBody>
      </p:sp>
      <p:sp>
        <p:nvSpPr>
          <p:cNvPr id="660" name="Google Shape;660;p66"/>
          <p:cNvSpPr txBox="1">
            <a:spLocks noGrp="1"/>
          </p:cNvSpPr>
          <p:nvPr>
            <p:ph type="body" idx="1"/>
          </p:nvPr>
        </p:nvSpPr>
        <p:spPr>
          <a:xfrm>
            <a:off x="450396" y="1392100"/>
            <a:ext cx="3786000" cy="951900"/>
          </a:xfrm>
          <a:prstGeom prst="rect">
            <a:avLst/>
          </a:prstGeom>
        </p:spPr>
        <p:txBody>
          <a:bodyPr spcFirstLastPara="1" wrap="square" lIns="0" tIns="0" rIns="0" bIns="0" anchor="t" anchorCtr="0">
            <a:noAutofit/>
          </a:bodyPr>
          <a:lstStyle>
            <a:lvl1pPr marL="457200" lvl="0" indent="-311150">
              <a:spcBef>
                <a:spcPts val="0"/>
              </a:spcBef>
              <a:spcAft>
                <a:spcPts val="0"/>
              </a:spcAft>
              <a:buClr>
                <a:schemeClr val="dk1"/>
              </a:buClr>
              <a:buSzPts val="1300"/>
              <a:buFont typeface="Jost"/>
              <a:buChar char="●"/>
              <a:defRPr sz="1300"/>
            </a:lvl1pPr>
            <a:lvl2pPr marL="914400" lvl="1" indent="-311150">
              <a:spcBef>
                <a:spcPts val="0"/>
              </a:spcBef>
              <a:spcAft>
                <a:spcPts val="0"/>
              </a:spcAft>
              <a:buClr>
                <a:schemeClr val="dk1"/>
              </a:buClr>
              <a:buSzPts val="1300"/>
              <a:buFont typeface="Jost"/>
              <a:buChar char="○"/>
              <a:defRPr sz="1300"/>
            </a:lvl2pPr>
            <a:lvl3pPr marL="1371600" lvl="2" indent="-311150">
              <a:spcBef>
                <a:spcPts val="0"/>
              </a:spcBef>
              <a:spcAft>
                <a:spcPts val="0"/>
              </a:spcAft>
              <a:buClr>
                <a:schemeClr val="dk1"/>
              </a:buClr>
              <a:buSzPts val="1300"/>
              <a:buFont typeface="Jost"/>
              <a:buChar char="■"/>
              <a:defRPr sz="1300"/>
            </a:lvl3pPr>
            <a:lvl4pPr marL="1828800" lvl="3" indent="-311150">
              <a:spcBef>
                <a:spcPts val="0"/>
              </a:spcBef>
              <a:spcAft>
                <a:spcPts val="0"/>
              </a:spcAft>
              <a:buClr>
                <a:schemeClr val="dk1"/>
              </a:buClr>
              <a:buSzPts val="1300"/>
              <a:buFont typeface="Jost"/>
              <a:buChar char="●"/>
              <a:defRPr sz="1300"/>
            </a:lvl4pPr>
            <a:lvl5pPr marL="2286000" lvl="4" indent="-311150">
              <a:spcBef>
                <a:spcPts val="0"/>
              </a:spcBef>
              <a:spcAft>
                <a:spcPts val="0"/>
              </a:spcAft>
              <a:buClr>
                <a:schemeClr val="dk1"/>
              </a:buClr>
              <a:buSzPts val="1300"/>
              <a:buFont typeface="Jost"/>
              <a:buChar char="○"/>
              <a:defRPr sz="1300"/>
            </a:lvl5pPr>
            <a:lvl6pPr marL="2743200" lvl="5" indent="-311150">
              <a:spcBef>
                <a:spcPts val="0"/>
              </a:spcBef>
              <a:spcAft>
                <a:spcPts val="0"/>
              </a:spcAft>
              <a:buClr>
                <a:schemeClr val="dk1"/>
              </a:buClr>
              <a:buSzPts val="1300"/>
              <a:buFont typeface="Jost"/>
              <a:buChar char="■"/>
              <a:defRPr sz="1300"/>
            </a:lvl6pPr>
            <a:lvl7pPr marL="3200400" lvl="6" indent="-311150">
              <a:spcBef>
                <a:spcPts val="0"/>
              </a:spcBef>
              <a:spcAft>
                <a:spcPts val="0"/>
              </a:spcAft>
              <a:buClr>
                <a:schemeClr val="dk1"/>
              </a:buClr>
              <a:buSzPts val="1300"/>
              <a:buFont typeface="Jost"/>
              <a:buChar char="●"/>
              <a:defRPr sz="1300"/>
            </a:lvl7pPr>
            <a:lvl8pPr marL="3657600" lvl="7" indent="-311150">
              <a:spcBef>
                <a:spcPts val="0"/>
              </a:spcBef>
              <a:spcAft>
                <a:spcPts val="0"/>
              </a:spcAft>
              <a:buClr>
                <a:schemeClr val="dk1"/>
              </a:buClr>
              <a:buSzPts val="1300"/>
              <a:buFont typeface="Jost"/>
              <a:buChar char="○"/>
              <a:defRPr sz="1300"/>
            </a:lvl8pPr>
            <a:lvl9pPr marL="4114800" lvl="8" indent="-311150">
              <a:spcBef>
                <a:spcPts val="0"/>
              </a:spcBef>
              <a:spcAft>
                <a:spcPts val="0"/>
              </a:spcAft>
              <a:buClr>
                <a:schemeClr val="dk1"/>
              </a:buClr>
              <a:buSzPts val="1300"/>
              <a:buFont typeface="Jost"/>
              <a:buChar char="■"/>
              <a:defRPr sz="1300"/>
            </a:lvl9pPr>
          </a:lstStyle>
          <a:p>
            <a:endParaRPr/>
          </a:p>
        </p:txBody>
      </p:sp>
      <p:sp>
        <p:nvSpPr>
          <p:cNvPr id="661" name="Google Shape;661;p66"/>
          <p:cNvSpPr txBox="1">
            <a:spLocks noGrp="1"/>
          </p:cNvSpPr>
          <p:nvPr>
            <p:ph type="body" idx="3"/>
          </p:nvPr>
        </p:nvSpPr>
        <p:spPr>
          <a:xfrm>
            <a:off x="7956755" y="1392100"/>
            <a:ext cx="3807600" cy="951900"/>
          </a:xfrm>
          <a:prstGeom prst="rect">
            <a:avLst/>
          </a:prstGeom>
        </p:spPr>
        <p:txBody>
          <a:bodyPr spcFirstLastPara="1" wrap="square" lIns="0" tIns="0" rIns="0" bIns="0" anchor="t" anchorCtr="0">
            <a:noAutofit/>
          </a:bodyPr>
          <a:lstStyle>
            <a:lvl1pPr marL="457200" lvl="0" indent="-311150">
              <a:spcBef>
                <a:spcPts val="0"/>
              </a:spcBef>
              <a:spcAft>
                <a:spcPts val="0"/>
              </a:spcAft>
              <a:buClr>
                <a:schemeClr val="dk1"/>
              </a:buClr>
              <a:buSzPts val="1300"/>
              <a:buFont typeface="Jost"/>
              <a:buChar char="●"/>
              <a:defRPr sz="1300"/>
            </a:lvl1pPr>
            <a:lvl2pPr marL="914400" lvl="1" indent="-311150">
              <a:spcBef>
                <a:spcPts val="0"/>
              </a:spcBef>
              <a:spcAft>
                <a:spcPts val="0"/>
              </a:spcAft>
              <a:buClr>
                <a:schemeClr val="dk1"/>
              </a:buClr>
              <a:buSzPts val="1300"/>
              <a:buFont typeface="Jost"/>
              <a:buChar char="○"/>
              <a:defRPr sz="1300"/>
            </a:lvl2pPr>
            <a:lvl3pPr marL="1371600" lvl="2" indent="-311150">
              <a:spcBef>
                <a:spcPts val="0"/>
              </a:spcBef>
              <a:spcAft>
                <a:spcPts val="0"/>
              </a:spcAft>
              <a:buClr>
                <a:schemeClr val="dk1"/>
              </a:buClr>
              <a:buSzPts val="1300"/>
              <a:buFont typeface="Jost"/>
              <a:buChar char="■"/>
              <a:defRPr sz="1300"/>
            </a:lvl3pPr>
            <a:lvl4pPr marL="1828800" lvl="3" indent="-311150">
              <a:spcBef>
                <a:spcPts val="0"/>
              </a:spcBef>
              <a:spcAft>
                <a:spcPts val="0"/>
              </a:spcAft>
              <a:buClr>
                <a:schemeClr val="dk1"/>
              </a:buClr>
              <a:buSzPts val="1300"/>
              <a:buFont typeface="Jost"/>
              <a:buChar char="●"/>
              <a:defRPr sz="1300"/>
            </a:lvl4pPr>
            <a:lvl5pPr marL="2286000" lvl="4" indent="-311150">
              <a:spcBef>
                <a:spcPts val="0"/>
              </a:spcBef>
              <a:spcAft>
                <a:spcPts val="0"/>
              </a:spcAft>
              <a:buClr>
                <a:schemeClr val="dk1"/>
              </a:buClr>
              <a:buSzPts val="1300"/>
              <a:buFont typeface="Jost"/>
              <a:buChar char="○"/>
              <a:defRPr sz="1300"/>
            </a:lvl5pPr>
            <a:lvl6pPr marL="2743200" lvl="5" indent="-311150">
              <a:spcBef>
                <a:spcPts val="0"/>
              </a:spcBef>
              <a:spcAft>
                <a:spcPts val="0"/>
              </a:spcAft>
              <a:buClr>
                <a:schemeClr val="dk1"/>
              </a:buClr>
              <a:buSzPts val="1300"/>
              <a:buFont typeface="Jost"/>
              <a:buChar char="■"/>
              <a:defRPr sz="1300"/>
            </a:lvl6pPr>
            <a:lvl7pPr marL="3200400" lvl="6" indent="-311150">
              <a:spcBef>
                <a:spcPts val="0"/>
              </a:spcBef>
              <a:spcAft>
                <a:spcPts val="0"/>
              </a:spcAft>
              <a:buClr>
                <a:schemeClr val="dk1"/>
              </a:buClr>
              <a:buSzPts val="1300"/>
              <a:buFont typeface="Jost"/>
              <a:buChar char="●"/>
              <a:defRPr sz="1300"/>
            </a:lvl7pPr>
            <a:lvl8pPr marL="3657600" lvl="7" indent="-311150">
              <a:spcBef>
                <a:spcPts val="0"/>
              </a:spcBef>
              <a:spcAft>
                <a:spcPts val="0"/>
              </a:spcAft>
              <a:buClr>
                <a:schemeClr val="dk1"/>
              </a:buClr>
              <a:buSzPts val="1300"/>
              <a:buFont typeface="Jost"/>
              <a:buChar char="○"/>
              <a:defRPr sz="1300"/>
            </a:lvl8pPr>
            <a:lvl9pPr marL="4114800" lvl="8" indent="-311150">
              <a:spcBef>
                <a:spcPts val="0"/>
              </a:spcBef>
              <a:spcAft>
                <a:spcPts val="0"/>
              </a:spcAft>
              <a:buClr>
                <a:schemeClr val="dk1"/>
              </a:buClr>
              <a:buSzPts val="1300"/>
              <a:buFont typeface="Jost"/>
              <a:buChar char="■"/>
              <a:defRPr sz="1300"/>
            </a:lvl9pPr>
          </a:lstStyle>
          <a:p>
            <a:endParaRPr/>
          </a:p>
        </p:txBody>
      </p:sp>
      <p:sp>
        <p:nvSpPr>
          <p:cNvPr id="662" name="Google Shape;662;p66"/>
          <p:cNvSpPr txBox="1">
            <a:spLocks noGrp="1"/>
          </p:cNvSpPr>
          <p:nvPr>
            <p:ph type="body" idx="4"/>
          </p:nvPr>
        </p:nvSpPr>
        <p:spPr>
          <a:xfrm>
            <a:off x="428633" y="4513904"/>
            <a:ext cx="3786000" cy="951900"/>
          </a:xfrm>
          <a:prstGeom prst="rect">
            <a:avLst/>
          </a:prstGeom>
        </p:spPr>
        <p:txBody>
          <a:bodyPr spcFirstLastPara="1" wrap="square" lIns="0" tIns="0" rIns="0" bIns="0" anchor="t" anchorCtr="0">
            <a:noAutofit/>
          </a:bodyPr>
          <a:lstStyle>
            <a:lvl1pPr marL="457200" lvl="0" indent="-311150">
              <a:spcBef>
                <a:spcPts val="0"/>
              </a:spcBef>
              <a:spcAft>
                <a:spcPts val="0"/>
              </a:spcAft>
              <a:buClr>
                <a:schemeClr val="dk1"/>
              </a:buClr>
              <a:buSzPts val="1300"/>
              <a:buFont typeface="Jost"/>
              <a:buChar char="●"/>
              <a:defRPr sz="1300"/>
            </a:lvl1pPr>
            <a:lvl2pPr marL="914400" lvl="1" indent="-311150">
              <a:spcBef>
                <a:spcPts val="0"/>
              </a:spcBef>
              <a:spcAft>
                <a:spcPts val="0"/>
              </a:spcAft>
              <a:buClr>
                <a:schemeClr val="dk1"/>
              </a:buClr>
              <a:buSzPts val="1300"/>
              <a:buFont typeface="Jost"/>
              <a:buChar char="○"/>
              <a:defRPr sz="1300"/>
            </a:lvl2pPr>
            <a:lvl3pPr marL="1371600" lvl="2" indent="-311150">
              <a:spcBef>
                <a:spcPts val="0"/>
              </a:spcBef>
              <a:spcAft>
                <a:spcPts val="0"/>
              </a:spcAft>
              <a:buClr>
                <a:schemeClr val="dk1"/>
              </a:buClr>
              <a:buSzPts val="1300"/>
              <a:buFont typeface="Jost"/>
              <a:buChar char="■"/>
              <a:defRPr sz="1300"/>
            </a:lvl3pPr>
            <a:lvl4pPr marL="1828800" lvl="3" indent="-311150">
              <a:spcBef>
                <a:spcPts val="0"/>
              </a:spcBef>
              <a:spcAft>
                <a:spcPts val="0"/>
              </a:spcAft>
              <a:buClr>
                <a:schemeClr val="dk1"/>
              </a:buClr>
              <a:buSzPts val="1300"/>
              <a:buFont typeface="Jost"/>
              <a:buChar char="●"/>
              <a:defRPr sz="1300"/>
            </a:lvl4pPr>
            <a:lvl5pPr marL="2286000" lvl="4" indent="-311150">
              <a:spcBef>
                <a:spcPts val="0"/>
              </a:spcBef>
              <a:spcAft>
                <a:spcPts val="0"/>
              </a:spcAft>
              <a:buClr>
                <a:schemeClr val="dk1"/>
              </a:buClr>
              <a:buSzPts val="1300"/>
              <a:buFont typeface="Jost"/>
              <a:buChar char="○"/>
              <a:defRPr sz="1300"/>
            </a:lvl5pPr>
            <a:lvl6pPr marL="2743200" lvl="5" indent="-311150">
              <a:spcBef>
                <a:spcPts val="0"/>
              </a:spcBef>
              <a:spcAft>
                <a:spcPts val="0"/>
              </a:spcAft>
              <a:buClr>
                <a:schemeClr val="dk1"/>
              </a:buClr>
              <a:buSzPts val="1300"/>
              <a:buFont typeface="Jost"/>
              <a:buChar char="■"/>
              <a:defRPr sz="1300"/>
            </a:lvl6pPr>
            <a:lvl7pPr marL="3200400" lvl="6" indent="-311150">
              <a:spcBef>
                <a:spcPts val="0"/>
              </a:spcBef>
              <a:spcAft>
                <a:spcPts val="0"/>
              </a:spcAft>
              <a:buClr>
                <a:schemeClr val="dk1"/>
              </a:buClr>
              <a:buSzPts val="1300"/>
              <a:buFont typeface="Jost"/>
              <a:buChar char="●"/>
              <a:defRPr sz="1300"/>
            </a:lvl7pPr>
            <a:lvl8pPr marL="3657600" lvl="7" indent="-311150">
              <a:spcBef>
                <a:spcPts val="0"/>
              </a:spcBef>
              <a:spcAft>
                <a:spcPts val="0"/>
              </a:spcAft>
              <a:buClr>
                <a:schemeClr val="dk1"/>
              </a:buClr>
              <a:buSzPts val="1300"/>
              <a:buFont typeface="Jost"/>
              <a:buChar char="○"/>
              <a:defRPr sz="1300"/>
            </a:lvl8pPr>
            <a:lvl9pPr marL="4114800" lvl="8" indent="-311150">
              <a:spcBef>
                <a:spcPts val="0"/>
              </a:spcBef>
              <a:spcAft>
                <a:spcPts val="0"/>
              </a:spcAft>
              <a:buClr>
                <a:schemeClr val="dk1"/>
              </a:buClr>
              <a:buSzPts val="1300"/>
              <a:buFont typeface="Jost"/>
              <a:buChar char="■"/>
              <a:defRPr sz="1300"/>
            </a:lvl9pPr>
          </a:lstStyle>
          <a:p>
            <a:endParaRPr/>
          </a:p>
        </p:txBody>
      </p:sp>
      <p:sp>
        <p:nvSpPr>
          <p:cNvPr id="663" name="Google Shape;663;p66"/>
          <p:cNvSpPr txBox="1">
            <a:spLocks noGrp="1"/>
          </p:cNvSpPr>
          <p:nvPr>
            <p:ph type="body" idx="5"/>
          </p:nvPr>
        </p:nvSpPr>
        <p:spPr>
          <a:xfrm>
            <a:off x="7934866" y="4513904"/>
            <a:ext cx="3807600" cy="951900"/>
          </a:xfrm>
          <a:prstGeom prst="rect">
            <a:avLst/>
          </a:prstGeom>
        </p:spPr>
        <p:txBody>
          <a:bodyPr spcFirstLastPara="1" wrap="square" lIns="0" tIns="0" rIns="0" bIns="0" anchor="t" anchorCtr="0">
            <a:noAutofit/>
          </a:bodyPr>
          <a:lstStyle>
            <a:lvl1pPr marL="457200" lvl="0" indent="-311150">
              <a:spcBef>
                <a:spcPts val="0"/>
              </a:spcBef>
              <a:spcAft>
                <a:spcPts val="0"/>
              </a:spcAft>
              <a:buClr>
                <a:schemeClr val="dk1"/>
              </a:buClr>
              <a:buSzPts val="1300"/>
              <a:buFont typeface="Jost"/>
              <a:buChar char="●"/>
              <a:defRPr sz="1300"/>
            </a:lvl1pPr>
            <a:lvl2pPr marL="914400" lvl="1" indent="-311150">
              <a:spcBef>
                <a:spcPts val="0"/>
              </a:spcBef>
              <a:spcAft>
                <a:spcPts val="0"/>
              </a:spcAft>
              <a:buClr>
                <a:schemeClr val="dk1"/>
              </a:buClr>
              <a:buSzPts val="1300"/>
              <a:buFont typeface="Jost"/>
              <a:buChar char="○"/>
              <a:defRPr sz="1300"/>
            </a:lvl2pPr>
            <a:lvl3pPr marL="1371600" lvl="2" indent="-311150">
              <a:spcBef>
                <a:spcPts val="0"/>
              </a:spcBef>
              <a:spcAft>
                <a:spcPts val="0"/>
              </a:spcAft>
              <a:buClr>
                <a:schemeClr val="dk1"/>
              </a:buClr>
              <a:buSzPts val="1300"/>
              <a:buFont typeface="Jost"/>
              <a:buChar char="■"/>
              <a:defRPr sz="1300"/>
            </a:lvl3pPr>
            <a:lvl4pPr marL="1828800" lvl="3" indent="-311150">
              <a:spcBef>
                <a:spcPts val="0"/>
              </a:spcBef>
              <a:spcAft>
                <a:spcPts val="0"/>
              </a:spcAft>
              <a:buClr>
                <a:schemeClr val="dk1"/>
              </a:buClr>
              <a:buSzPts val="1300"/>
              <a:buFont typeface="Jost"/>
              <a:buChar char="●"/>
              <a:defRPr sz="1300"/>
            </a:lvl4pPr>
            <a:lvl5pPr marL="2286000" lvl="4" indent="-311150">
              <a:spcBef>
                <a:spcPts val="0"/>
              </a:spcBef>
              <a:spcAft>
                <a:spcPts val="0"/>
              </a:spcAft>
              <a:buClr>
                <a:schemeClr val="dk1"/>
              </a:buClr>
              <a:buSzPts val="1300"/>
              <a:buFont typeface="Jost"/>
              <a:buChar char="○"/>
              <a:defRPr sz="1300"/>
            </a:lvl5pPr>
            <a:lvl6pPr marL="2743200" lvl="5" indent="-311150">
              <a:spcBef>
                <a:spcPts val="0"/>
              </a:spcBef>
              <a:spcAft>
                <a:spcPts val="0"/>
              </a:spcAft>
              <a:buClr>
                <a:schemeClr val="dk1"/>
              </a:buClr>
              <a:buSzPts val="1300"/>
              <a:buFont typeface="Jost"/>
              <a:buChar char="■"/>
              <a:defRPr sz="1300"/>
            </a:lvl6pPr>
            <a:lvl7pPr marL="3200400" lvl="6" indent="-311150">
              <a:spcBef>
                <a:spcPts val="0"/>
              </a:spcBef>
              <a:spcAft>
                <a:spcPts val="0"/>
              </a:spcAft>
              <a:buClr>
                <a:schemeClr val="dk1"/>
              </a:buClr>
              <a:buSzPts val="1300"/>
              <a:buFont typeface="Jost"/>
              <a:buChar char="●"/>
              <a:defRPr sz="1300"/>
            </a:lvl7pPr>
            <a:lvl8pPr marL="3657600" lvl="7" indent="-311150">
              <a:spcBef>
                <a:spcPts val="0"/>
              </a:spcBef>
              <a:spcAft>
                <a:spcPts val="0"/>
              </a:spcAft>
              <a:buClr>
                <a:schemeClr val="dk1"/>
              </a:buClr>
              <a:buSzPts val="1300"/>
              <a:buFont typeface="Jost"/>
              <a:buChar char="○"/>
              <a:defRPr sz="1300"/>
            </a:lvl8pPr>
            <a:lvl9pPr marL="4114800" lvl="8" indent="-311150">
              <a:spcBef>
                <a:spcPts val="0"/>
              </a:spcBef>
              <a:spcAft>
                <a:spcPts val="0"/>
              </a:spcAft>
              <a:buClr>
                <a:schemeClr val="dk1"/>
              </a:buClr>
              <a:buSzPts val="1300"/>
              <a:buFont typeface="Jost"/>
              <a:buChar char="■"/>
              <a:defRPr sz="1300"/>
            </a:lvl9pPr>
          </a:lstStyle>
          <a:p>
            <a:endParaRPr/>
          </a:p>
        </p:txBody>
      </p:sp>
      <p:sp>
        <p:nvSpPr>
          <p:cNvPr id="664" name="Google Shape;664;p66"/>
          <p:cNvSpPr txBox="1">
            <a:spLocks noGrp="1"/>
          </p:cNvSpPr>
          <p:nvPr>
            <p:ph type="subTitle" idx="6"/>
          </p:nvPr>
        </p:nvSpPr>
        <p:spPr>
          <a:xfrm>
            <a:off x="4673483" y="2673967"/>
            <a:ext cx="1333500" cy="229500"/>
          </a:xfrm>
          <a:prstGeom prst="rect">
            <a:avLst/>
          </a:prstGeom>
        </p:spPr>
        <p:txBody>
          <a:bodyPr spcFirstLastPara="1" wrap="square" lIns="0" tIns="0" rIns="0" bIns="0" anchor="ctr" anchorCtr="0">
            <a:noAutofit/>
          </a:bodyPr>
          <a:lstStyle>
            <a:lvl1pPr lvl="0" algn="ctr">
              <a:spcBef>
                <a:spcPts val="0"/>
              </a:spcBef>
              <a:spcAft>
                <a:spcPts val="0"/>
              </a:spcAft>
              <a:buNone/>
              <a:defRPr sz="1300"/>
            </a:lvl1pPr>
            <a:lvl2pPr lvl="1" algn="ctr">
              <a:spcBef>
                <a:spcPts val="0"/>
              </a:spcBef>
              <a:spcAft>
                <a:spcPts val="0"/>
              </a:spcAft>
              <a:buNone/>
              <a:defRPr sz="1300"/>
            </a:lvl2pPr>
            <a:lvl3pPr lvl="2" algn="ctr">
              <a:spcBef>
                <a:spcPts val="0"/>
              </a:spcBef>
              <a:spcAft>
                <a:spcPts val="0"/>
              </a:spcAft>
              <a:buNone/>
              <a:defRPr sz="1300"/>
            </a:lvl3pPr>
            <a:lvl4pPr lvl="3" algn="ctr">
              <a:spcBef>
                <a:spcPts val="0"/>
              </a:spcBef>
              <a:spcAft>
                <a:spcPts val="0"/>
              </a:spcAft>
              <a:buNone/>
              <a:defRPr sz="1300"/>
            </a:lvl4pPr>
            <a:lvl5pPr lvl="4" algn="ctr">
              <a:spcBef>
                <a:spcPts val="0"/>
              </a:spcBef>
              <a:spcAft>
                <a:spcPts val="0"/>
              </a:spcAft>
              <a:buNone/>
              <a:defRPr sz="1300"/>
            </a:lvl5pPr>
            <a:lvl6pPr lvl="5" algn="ctr">
              <a:spcBef>
                <a:spcPts val="0"/>
              </a:spcBef>
              <a:spcAft>
                <a:spcPts val="0"/>
              </a:spcAft>
              <a:buNone/>
              <a:defRPr sz="1300"/>
            </a:lvl6pPr>
            <a:lvl7pPr lvl="6" algn="ctr">
              <a:spcBef>
                <a:spcPts val="0"/>
              </a:spcBef>
              <a:spcAft>
                <a:spcPts val="0"/>
              </a:spcAft>
              <a:buNone/>
              <a:defRPr sz="1300"/>
            </a:lvl7pPr>
            <a:lvl8pPr lvl="7" algn="ctr">
              <a:spcBef>
                <a:spcPts val="0"/>
              </a:spcBef>
              <a:spcAft>
                <a:spcPts val="0"/>
              </a:spcAft>
              <a:buNone/>
              <a:defRPr sz="1300"/>
            </a:lvl8pPr>
            <a:lvl9pPr lvl="8" algn="ctr">
              <a:spcBef>
                <a:spcPts val="0"/>
              </a:spcBef>
              <a:spcAft>
                <a:spcPts val="0"/>
              </a:spcAft>
              <a:buNone/>
              <a:defRPr sz="1300"/>
            </a:lvl9pPr>
          </a:lstStyle>
          <a:p>
            <a:endParaRPr/>
          </a:p>
        </p:txBody>
      </p:sp>
      <p:sp>
        <p:nvSpPr>
          <p:cNvPr id="665" name="Google Shape;665;p66"/>
          <p:cNvSpPr txBox="1">
            <a:spLocks noGrp="1"/>
          </p:cNvSpPr>
          <p:nvPr>
            <p:ph type="subTitle" idx="7"/>
          </p:nvPr>
        </p:nvSpPr>
        <p:spPr>
          <a:xfrm>
            <a:off x="6184850" y="2673967"/>
            <a:ext cx="1333500" cy="229500"/>
          </a:xfrm>
          <a:prstGeom prst="rect">
            <a:avLst/>
          </a:prstGeom>
        </p:spPr>
        <p:txBody>
          <a:bodyPr spcFirstLastPara="1" wrap="square" lIns="0" tIns="0" rIns="0" bIns="0" anchor="ctr" anchorCtr="0">
            <a:noAutofit/>
          </a:bodyPr>
          <a:lstStyle>
            <a:lvl1pPr lvl="0" algn="ctr">
              <a:spcBef>
                <a:spcPts val="0"/>
              </a:spcBef>
              <a:spcAft>
                <a:spcPts val="0"/>
              </a:spcAft>
              <a:buNone/>
              <a:defRPr sz="1300"/>
            </a:lvl1pPr>
            <a:lvl2pPr lvl="1" algn="ctr">
              <a:spcBef>
                <a:spcPts val="0"/>
              </a:spcBef>
              <a:spcAft>
                <a:spcPts val="0"/>
              </a:spcAft>
              <a:buNone/>
              <a:defRPr sz="1300"/>
            </a:lvl2pPr>
            <a:lvl3pPr lvl="2" algn="ctr">
              <a:spcBef>
                <a:spcPts val="0"/>
              </a:spcBef>
              <a:spcAft>
                <a:spcPts val="0"/>
              </a:spcAft>
              <a:buNone/>
              <a:defRPr sz="1300"/>
            </a:lvl3pPr>
            <a:lvl4pPr lvl="3" algn="ctr">
              <a:spcBef>
                <a:spcPts val="0"/>
              </a:spcBef>
              <a:spcAft>
                <a:spcPts val="0"/>
              </a:spcAft>
              <a:buNone/>
              <a:defRPr sz="1300"/>
            </a:lvl4pPr>
            <a:lvl5pPr lvl="4" algn="ctr">
              <a:spcBef>
                <a:spcPts val="0"/>
              </a:spcBef>
              <a:spcAft>
                <a:spcPts val="0"/>
              </a:spcAft>
              <a:buNone/>
              <a:defRPr sz="1300"/>
            </a:lvl5pPr>
            <a:lvl6pPr lvl="5" algn="ctr">
              <a:spcBef>
                <a:spcPts val="0"/>
              </a:spcBef>
              <a:spcAft>
                <a:spcPts val="0"/>
              </a:spcAft>
              <a:buNone/>
              <a:defRPr sz="1300"/>
            </a:lvl6pPr>
            <a:lvl7pPr lvl="6" algn="ctr">
              <a:spcBef>
                <a:spcPts val="0"/>
              </a:spcBef>
              <a:spcAft>
                <a:spcPts val="0"/>
              </a:spcAft>
              <a:buNone/>
              <a:defRPr sz="1300"/>
            </a:lvl7pPr>
            <a:lvl8pPr lvl="7" algn="ctr">
              <a:spcBef>
                <a:spcPts val="0"/>
              </a:spcBef>
              <a:spcAft>
                <a:spcPts val="0"/>
              </a:spcAft>
              <a:buNone/>
              <a:defRPr sz="1300"/>
            </a:lvl8pPr>
            <a:lvl9pPr lvl="8" algn="ctr">
              <a:spcBef>
                <a:spcPts val="0"/>
              </a:spcBef>
              <a:spcAft>
                <a:spcPts val="0"/>
              </a:spcAft>
              <a:buNone/>
              <a:defRPr sz="1300"/>
            </a:lvl9pPr>
          </a:lstStyle>
          <a:p>
            <a:endParaRPr/>
          </a:p>
        </p:txBody>
      </p:sp>
      <p:sp>
        <p:nvSpPr>
          <p:cNvPr id="666" name="Google Shape;666;p66"/>
          <p:cNvSpPr txBox="1">
            <a:spLocks noGrp="1"/>
          </p:cNvSpPr>
          <p:nvPr>
            <p:ph type="subTitle" idx="8"/>
          </p:nvPr>
        </p:nvSpPr>
        <p:spPr>
          <a:xfrm>
            <a:off x="4674033" y="3954433"/>
            <a:ext cx="1333500" cy="229500"/>
          </a:xfrm>
          <a:prstGeom prst="rect">
            <a:avLst/>
          </a:prstGeom>
        </p:spPr>
        <p:txBody>
          <a:bodyPr spcFirstLastPara="1" wrap="square" lIns="0" tIns="0" rIns="0" bIns="0" anchor="ctr" anchorCtr="0">
            <a:noAutofit/>
          </a:bodyPr>
          <a:lstStyle>
            <a:lvl1pPr lvl="0" algn="ctr">
              <a:spcBef>
                <a:spcPts val="0"/>
              </a:spcBef>
              <a:spcAft>
                <a:spcPts val="0"/>
              </a:spcAft>
              <a:buNone/>
              <a:defRPr sz="1300"/>
            </a:lvl1pPr>
            <a:lvl2pPr lvl="1" algn="ctr">
              <a:spcBef>
                <a:spcPts val="0"/>
              </a:spcBef>
              <a:spcAft>
                <a:spcPts val="0"/>
              </a:spcAft>
              <a:buNone/>
              <a:defRPr sz="1300"/>
            </a:lvl2pPr>
            <a:lvl3pPr lvl="2" algn="ctr">
              <a:spcBef>
                <a:spcPts val="0"/>
              </a:spcBef>
              <a:spcAft>
                <a:spcPts val="0"/>
              </a:spcAft>
              <a:buNone/>
              <a:defRPr sz="1300"/>
            </a:lvl3pPr>
            <a:lvl4pPr lvl="3" algn="ctr">
              <a:spcBef>
                <a:spcPts val="0"/>
              </a:spcBef>
              <a:spcAft>
                <a:spcPts val="0"/>
              </a:spcAft>
              <a:buNone/>
              <a:defRPr sz="1300"/>
            </a:lvl4pPr>
            <a:lvl5pPr lvl="4" algn="ctr">
              <a:spcBef>
                <a:spcPts val="0"/>
              </a:spcBef>
              <a:spcAft>
                <a:spcPts val="0"/>
              </a:spcAft>
              <a:buNone/>
              <a:defRPr sz="1300"/>
            </a:lvl5pPr>
            <a:lvl6pPr lvl="5" algn="ctr">
              <a:spcBef>
                <a:spcPts val="0"/>
              </a:spcBef>
              <a:spcAft>
                <a:spcPts val="0"/>
              </a:spcAft>
              <a:buNone/>
              <a:defRPr sz="1300"/>
            </a:lvl6pPr>
            <a:lvl7pPr lvl="6" algn="ctr">
              <a:spcBef>
                <a:spcPts val="0"/>
              </a:spcBef>
              <a:spcAft>
                <a:spcPts val="0"/>
              </a:spcAft>
              <a:buNone/>
              <a:defRPr sz="1300"/>
            </a:lvl7pPr>
            <a:lvl8pPr lvl="7" algn="ctr">
              <a:spcBef>
                <a:spcPts val="0"/>
              </a:spcBef>
              <a:spcAft>
                <a:spcPts val="0"/>
              </a:spcAft>
              <a:buNone/>
              <a:defRPr sz="1300"/>
            </a:lvl8pPr>
            <a:lvl9pPr lvl="8" algn="ctr">
              <a:spcBef>
                <a:spcPts val="0"/>
              </a:spcBef>
              <a:spcAft>
                <a:spcPts val="0"/>
              </a:spcAft>
              <a:buNone/>
              <a:defRPr sz="1300"/>
            </a:lvl9pPr>
          </a:lstStyle>
          <a:p>
            <a:endParaRPr/>
          </a:p>
        </p:txBody>
      </p:sp>
      <p:sp>
        <p:nvSpPr>
          <p:cNvPr id="667" name="Google Shape;667;p66"/>
          <p:cNvSpPr txBox="1">
            <a:spLocks noGrp="1"/>
          </p:cNvSpPr>
          <p:nvPr>
            <p:ph type="subTitle" idx="9"/>
          </p:nvPr>
        </p:nvSpPr>
        <p:spPr>
          <a:xfrm>
            <a:off x="6185400" y="3954433"/>
            <a:ext cx="1333500" cy="229500"/>
          </a:xfrm>
          <a:prstGeom prst="rect">
            <a:avLst/>
          </a:prstGeom>
        </p:spPr>
        <p:txBody>
          <a:bodyPr spcFirstLastPara="1" wrap="square" lIns="0" tIns="0" rIns="0" bIns="0" anchor="ctr" anchorCtr="0">
            <a:noAutofit/>
          </a:bodyPr>
          <a:lstStyle>
            <a:lvl1pPr lvl="0" algn="ctr">
              <a:spcBef>
                <a:spcPts val="0"/>
              </a:spcBef>
              <a:spcAft>
                <a:spcPts val="0"/>
              </a:spcAft>
              <a:buNone/>
              <a:defRPr sz="1300"/>
            </a:lvl1pPr>
            <a:lvl2pPr lvl="1" algn="ctr">
              <a:spcBef>
                <a:spcPts val="0"/>
              </a:spcBef>
              <a:spcAft>
                <a:spcPts val="0"/>
              </a:spcAft>
              <a:buNone/>
              <a:defRPr sz="1300"/>
            </a:lvl2pPr>
            <a:lvl3pPr lvl="2" algn="ctr">
              <a:spcBef>
                <a:spcPts val="0"/>
              </a:spcBef>
              <a:spcAft>
                <a:spcPts val="0"/>
              </a:spcAft>
              <a:buNone/>
              <a:defRPr sz="1300"/>
            </a:lvl3pPr>
            <a:lvl4pPr lvl="3" algn="ctr">
              <a:spcBef>
                <a:spcPts val="0"/>
              </a:spcBef>
              <a:spcAft>
                <a:spcPts val="0"/>
              </a:spcAft>
              <a:buNone/>
              <a:defRPr sz="1300"/>
            </a:lvl4pPr>
            <a:lvl5pPr lvl="4" algn="ctr">
              <a:spcBef>
                <a:spcPts val="0"/>
              </a:spcBef>
              <a:spcAft>
                <a:spcPts val="0"/>
              </a:spcAft>
              <a:buNone/>
              <a:defRPr sz="1300"/>
            </a:lvl5pPr>
            <a:lvl6pPr lvl="5" algn="ctr">
              <a:spcBef>
                <a:spcPts val="0"/>
              </a:spcBef>
              <a:spcAft>
                <a:spcPts val="0"/>
              </a:spcAft>
              <a:buNone/>
              <a:defRPr sz="1300"/>
            </a:lvl6pPr>
            <a:lvl7pPr lvl="6" algn="ctr">
              <a:spcBef>
                <a:spcPts val="0"/>
              </a:spcBef>
              <a:spcAft>
                <a:spcPts val="0"/>
              </a:spcAft>
              <a:buNone/>
              <a:defRPr sz="1300"/>
            </a:lvl7pPr>
            <a:lvl8pPr lvl="7" algn="ctr">
              <a:spcBef>
                <a:spcPts val="0"/>
              </a:spcBef>
              <a:spcAft>
                <a:spcPts val="0"/>
              </a:spcAft>
              <a:buNone/>
              <a:defRPr sz="1300"/>
            </a:lvl8pPr>
            <a:lvl9pPr lvl="8" algn="ctr">
              <a:spcBef>
                <a:spcPts val="0"/>
              </a:spcBef>
              <a:spcAft>
                <a:spcPts val="0"/>
              </a:spcAft>
              <a:buNone/>
              <a:defRPr sz="1300"/>
            </a:lvl9pPr>
          </a:lstStyle>
          <a:p>
            <a:endParaRPr/>
          </a:p>
        </p:txBody>
      </p:sp>
      <p:sp>
        <p:nvSpPr>
          <p:cNvPr id="668" name="Google Shape;668;p66"/>
          <p:cNvSpPr txBox="1">
            <a:spLocks noGrp="1"/>
          </p:cNvSpPr>
          <p:nvPr>
            <p:ph type="subTitle" idx="13"/>
          </p:nvPr>
        </p:nvSpPr>
        <p:spPr>
          <a:xfrm>
            <a:off x="5758725" y="3314200"/>
            <a:ext cx="675600" cy="229500"/>
          </a:xfrm>
          <a:prstGeom prst="rect">
            <a:avLst/>
          </a:prstGeom>
        </p:spPr>
        <p:txBody>
          <a:bodyPr spcFirstLastPara="1" wrap="square" lIns="0" tIns="0" rIns="0" bIns="0" anchor="ctr" anchorCtr="0">
            <a:noAutofit/>
          </a:bodyPr>
          <a:lstStyle>
            <a:lvl1pPr lvl="0" algn="ctr">
              <a:spcBef>
                <a:spcPts val="0"/>
              </a:spcBef>
              <a:spcAft>
                <a:spcPts val="0"/>
              </a:spcAft>
              <a:buNone/>
              <a:defRPr sz="1300"/>
            </a:lvl1pPr>
            <a:lvl2pPr lvl="1" algn="ctr">
              <a:spcBef>
                <a:spcPts val="0"/>
              </a:spcBef>
              <a:spcAft>
                <a:spcPts val="0"/>
              </a:spcAft>
              <a:buNone/>
              <a:defRPr sz="1300"/>
            </a:lvl2pPr>
            <a:lvl3pPr lvl="2" algn="ctr">
              <a:spcBef>
                <a:spcPts val="0"/>
              </a:spcBef>
              <a:spcAft>
                <a:spcPts val="0"/>
              </a:spcAft>
              <a:buNone/>
              <a:defRPr sz="1300"/>
            </a:lvl3pPr>
            <a:lvl4pPr lvl="3" algn="ctr">
              <a:spcBef>
                <a:spcPts val="0"/>
              </a:spcBef>
              <a:spcAft>
                <a:spcPts val="0"/>
              </a:spcAft>
              <a:buNone/>
              <a:defRPr sz="1300"/>
            </a:lvl4pPr>
            <a:lvl5pPr lvl="4" algn="ctr">
              <a:spcBef>
                <a:spcPts val="0"/>
              </a:spcBef>
              <a:spcAft>
                <a:spcPts val="0"/>
              </a:spcAft>
              <a:buNone/>
              <a:defRPr sz="1300"/>
            </a:lvl5pPr>
            <a:lvl6pPr lvl="5" algn="ctr">
              <a:spcBef>
                <a:spcPts val="0"/>
              </a:spcBef>
              <a:spcAft>
                <a:spcPts val="0"/>
              </a:spcAft>
              <a:buNone/>
              <a:defRPr sz="1300"/>
            </a:lvl6pPr>
            <a:lvl7pPr lvl="6" algn="ctr">
              <a:spcBef>
                <a:spcPts val="0"/>
              </a:spcBef>
              <a:spcAft>
                <a:spcPts val="0"/>
              </a:spcAft>
              <a:buNone/>
              <a:defRPr sz="1300"/>
            </a:lvl7pPr>
            <a:lvl8pPr lvl="7" algn="ctr">
              <a:spcBef>
                <a:spcPts val="0"/>
              </a:spcBef>
              <a:spcAft>
                <a:spcPts val="0"/>
              </a:spcAft>
              <a:buNone/>
              <a:defRPr sz="1300"/>
            </a:lvl8pPr>
            <a:lvl9pPr lvl="8" algn="ctr">
              <a:spcBef>
                <a:spcPts val="0"/>
              </a:spcBef>
              <a:spcAft>
                <a:spcPts val="0"/>
              </a:spcAft>
              <a:buNone/>
              <a:defRPr sz="1300"/>
            </a:lvl9pPr>
          </a:lstStyle>
          <a:p>
            <a:endParaRPr/>
          </a:p>
        </p:txBody>
      </p:sp>
      <p:sp>
        <p:nvSpPr>
          <p:cNvPr id="669" name="Google Shape;669;p66"/>
          <p:cNvSpPr txBox="1">
            <a:spLocks noGrp="1"/>
          </p:cNvSpPr>
          <p:nvPr>
            <p:ph type="title" idx="14"/>
          </p:nvPr>
        </p:nvSpPr>
        <p:spPr>
          <a:xfrm>
            <a:off x="304800" y="609600"/>
            <a:ext cx="5547300" cy="619500"/>
          </a:xfrm>
          <a:prstGeom prst="rect">
            <a:avLst/>
          </a:prstGeom>
        </p:spPr>
        <p:txBody>
          <a:bodyPr spcFirstLastPara="1" wrap="square" lIns="0" tIns="0" rIns="0" bIns="0" anchor="t" anchorCtr="0">
            <a:noAutofit/>
          </a:bodyPr>
          <a:lstStyle>
            <a:lvl1pPr lvl="0">
              <a:lnSpc>
                <a:spcPct val="115000"/>
              </a:lnSpc>
              <a:spcBef>
                <a:spcPts val="0"/>
              </a:spcBef>
              <a:spcAft>
                <a:spcPts val="0"/>
              </a:spcAft>
              <a:buNone/>
              <a:defRPr sz="2700"/>
            </a:lvl1pPr>
            <a:lvl2pPr lvl="1">
              <a:spcBef>
                <a:spcPts val="0"/>
              </a:spcBef>
              <a:spcAft>
                <a:spcPts val="0"/>
              </a:spcAft>
              <a:buClr>
                <a:schemeClr val="dk1"/>
              </a:buClr>
              <a:buSzPts val="2700"/>
              <a:buFont typeface="Figtree"/>
              <a:buNone/>
              <a:defRPr sz="2700">
                <a:solidFill>
                  <a:schemeClr val="dk1"/>
                </a:solidFill>
                <a:latin typeface="Figtree"/>
                <a:ea typeface="Figtree"/>
                <a:cs typeface="Figtree"/>
                <a:sym typeface="Figtree"/>
              </a:defRPr>
            </a:lvl2pPr>
            <a:lvl3pPr lvl="2">
              <a:spcBef>
                <a:spcPts val="0"/>
              </a:spcBef>
              <a:spcAft>
                <a:spcPts val="0"/>
              </a:spcAft>
              <a:buClr>
                <a:schemeClr val="dk1"/>
              </a:buClr>
              <a:buSzPts val="2700"/>
              <a:buFont typeface="Figtree"/>
              <a:buNone/>
              <a:defRPr sz="2700">
                <a:solidFill>
                  <a:schemeClr val="dk1"/>
                </a:solidFill>
                <a:latin typeface="Figtree"/>
                <a:ea typeface="Figtree"/>
                <a:cs typeface="Figtree"/>
                <a:sym typeface="Figtree"/>
              </a:defRPr>
            </a:lvl3pPr>
            <a:lvl4pPr lvl="3">
              <a:spcBef>
                <a:spcPts val="0"/>
              </a:spcBef>
              <a:spcAft>
                <a:spcPts val="0"/>
              </a:spcAft>
              <a:buClr>
                <a:schemeClr val="dk1"/>
              </a:buClr>
              <a:buSzPts val="2700"/>
              <a:buFont typeface="Figtree"/>
              <a:buNone/>
              <a:defRPr sz="2700">
                <a:solidFill>
                  <a:schemeClr val="dk1"/>
                </a:solidFill>
                <a:latin typeface="Figtree"/>
                <a:ea typeface="Figtree"/>
                <a:cs typeface="Figtree"/>
                <a:sym typeface="Figtree"/>
              </a:defRPr>
            </a:lvl4pPr>
            <a:lvl5pPr lvl="4">
              <a:spcBef>
                <a:spcPts val="0"/>
              </a:spcBef>
              <a:spcAft>
                <a:spcPts val="0"/>
              </a:spcAft>
              <a:buClr>
                <a:schemeClr val="dk1"/>
              </a:buClr>
              <a:buSzPts val="2700"/>
              <a:buFont typeface="Figtree"/>
              <a:buNone/>
              <a:defRPr sz="2700">
                <a:solidFill>
                  <a:schemeClr val="dk1"/>
                </a:solidFill>
                <a:latin typeface="Figtree"/>
                <a:ea typeface="Figtree"/>
                <a:cs typeface="Figtree"/>
                <a:sym typeface="Figtree"/>
              </a:defRPr>
            </a:lvl5pPr>
            <a:lvl6pPr lvl="5">
              <a:spcBef>
                <a:spcPts val="0"/>
              </a:spcBef>
              <a:spcAft>
                <a:spcPts val="0"/>
              </a:spcAft>
              <a:buClr>
                <a:schemeClr val="dk1"/>
              </a:buClr>
              <a:buSzPts val="2700"/>
              <a:buFont typeface="Figtree"/>
              <a:buNone/>
              <a:defRPr sz="2700">
                <a:solidFill>
                  <a:schemeClr val="dk1"/>
                </a:solidFill>
                <a:latin typeface="Figtree"/>
                <a:ea typeface="Figtree"/>
                <a:cs typeface="Figtree"/>
                <a:sym typeface="Figtree"/>
              </a:defRPr>
            </a:lvl6pPr>
            <a:lvl7pPr lvl="6">
              <a:spcBef>
                <a:spcPts val="0"/>
              </a:spcBef>
              <a:spcAft>
                <a:spcPts val="0"/>
              </a:spcAft>
              <a:buClr>
                <a:schemeClr val="dk1"/>
              </a:buClr>
              <a:buSzPts val="2700"/>
              <a:buFont typeface="Figtree"/>
              <a:buNone/>
              <a:defRPr sz="2700">
                <a:solidFill>
                  <a:schemeClr val="dk1"/>
                </a:solidFill>
                <a:latin typeface="Figtree"/>
                <a:ea typeface="Figtree"/>
                <a:cs typeface="Figtree"/>
                <a:sym typeface="Figtree"/>
              </a:defRPr>
            </a:lvl7pPr>
            <a:lvl8pPr lvl="7">
              <a:spcBef>
                <a:spcPts val="0"/>
              </a:spcBef>
              <a:spcAft>
                <a:spcPts val="0"/>
              </a:spcAft>
              <a:buClr>
                <a:schemeClr val="dk1"/>
              </a:buClr>
              <a:buSzPts val="2700"/>
              <a:buFont typeface="Figtree"/>
              <a:buNone/>
              <a:defRPr sz="2700">
                <a:solidFill>
                  <a:schemeClr val="dk1"/>
                </a:solidFill>
                <a:latin typeface="Figtree"/>
                <a:ea typeface="Figtree"/>
                <a:cs typeface="Figtree"/>
                <a:sym typeface="Figtree"/>
              </a:defRPr>
            </a:lvl8pPr>
            <a:lvl9pPr lvl="8">
              <a:spcBef>
                <a:spcPts val="0"/>
              </a:spcBef>
              <a:spcAft>
                <a:spcPts val="0"/>
              </a:spcAft>
              <a:buClr>
                <a:schemeClr val="dk1"/>
              </a:buClr>
              <a:buSzPts val="2700"/>
              <a:buFont typeface="Figtree"/>
              <a:buNone/>
              <a:defRPr sz="2700">
                <a:solidFill>
                  <a:schemeClr val="dk1"/>
                </a:solidFill>
                <a:latin typeface="Figtree"/>
                <a:ea typeface="Figtree"/>
                <a:cs typeface="Figtree"/>
                <a:sym typeface="Figtree"/>
              </a:defRPr>
            </a:lvl9pPr>
          </a:lstStyle>
          <a:p>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Roadmap - Alt 1">
  <p:cSld name="CUSTOM_8_1_1_1_1_1_1_1_1_1_1_1_1_1_1_1_1_1_1_1_1_1_1_1_1_1_1_1_1_1_1_1">
    <p:spTree>
      <p:nvGrpSpPr>
        <p:cNvPr id="1" name="Shape 670"/>
        <p:cNvGrpSpPr/>
        <p:nvPr/>
      </p:nvGrpSpPr>
      <p:grpSpPr>
        <a:xfrm>
          <a:off x="0" y="0"/>
          <a:ext cx="0" cy="0"/>
          <a:chOff x="0" y="0"/>
          <a:chExt cx="0" cy="0"/>
        </a:xfrm>
      </p:grpSpPr>
      <p:sp>
        <p:nvSpPr>
          <p:cNvPr id="671" name="Google Shape;671;p67"/>
          <p:cNvSpPr/>
          <p:nvPr/>
        </p:nvSpPr>
        <p:spPr>
          <a:xfrm rot="5400000" flipH="1">
            <a:off x="8750700" y="877200"/>
            <a:ext cx="1810800" cy="5056800"/>
          </a:xfrm>
          <a:prstGeom prst="rect">
            <a:avLst/>
          </a:prstGeom>
          <a:gradFill>
            <a:gsLst>
              <a:gs pos="0">
                <a:schemeClr val="accent4"/>
              </a:gs>
              <a:gs pos="100000">
                <a:schemeClr val="lt2"/>
              </a:gs>
            </a:gsLst>
            <a:lin ang="13500032" scaled="0"/>
          </a:gradFill>
          <a:ln>
            <a:noFill/>
          </a:ln>
        </p:spPr>
        <p:txBody>
          <a:bodyPr spcFirstLastPara="1" wrap="square" lIns="121900" tIns="121900" rIns="121900" bIns="121900" anchor="ctr" anchorCtr="0">
            <a:noAutofit/>
          </a:bodyPr>
          <a:lstStyle/>
          <a:p>
            <a:pPr marL="0" lvl="0" indent="0" algn="ctr" rtl="0">
              <a:spcBef>
                <a:spcPts val="0"/>
              </a:spcBef>
              <a:spcAft>
                <a:spcPts val="0"/>
              </a:spcAft>
              <a:buNone/>
            </a:pPr>
            <a:endParaRPr sz="1900">
              <a:solidFill>
                <a:schemeClr val="dk2"/>
              </a:solidFill>
              <a:latin typeface="Jost"/>
              <a:ea typeface="Jost"/>
              <a:cs typeface="Jost"/>
              <a:sym typeface="Jost"/>
            </a:endParaRPr>
          </a:p>
        </p:txBody>
      </p:sp>
      <p:sp>
        <p:nvSpPr>
          <p:cNvPr id="672" name="Google Shape;672;p67"/>
          <p:cNvSpPr/>
          <p:nvPr/>
        </p:nvSpPr>
        <p:spPr>
          <a:xfrm rot="5400000">
            <a:off x="774183" y="1723050"/>
            <a:ext cx="1810800" cy="3365100"/>
          </a:xfrm>
          <a:prstGeom prst="rect">
            <a:avLst/>
          </a:prstGeom>
          <a:gradFill>
            <a:gsLst>
              <a:gs pos="0">
                <a:schemeClr val="accent6"/>
              </a:gs>
              <a:gs pos="100000">
                <a:schemeClr val="lt2"/>
              </a:gs>
            </a:gsLst>
            <a:lin ang="16200038" scaled="0"/>
          </a:gradFill>
          <a:ln>
            <a:noFill/>
          </a:ln>
        </p:spPr>
        <p:txBody>
          <a:bodyPr spcFirstLastPara="1" wrap="square" lIns="121900" tIns="121900" rIns="121900" bIns="121900" anchor="ctr" anchorCtr="0">
            <a:noAutofit/>
          </a:bodyPr>
          <a:lstStyle/>
          <a:p>
            <a:pPr marL="0" lvl="0" indent="0" algn="ctr" rtl="0">
              <a:spcBef>
                <a:spcPts val="0"/>
              </a:spcBef>
              <a:spcAft>
                <a:spcPts val="0"/>
              </a:spcAft>
              <a:buNone/>
            </a:pPr>
            <a:endParaRPr sz="1900">
              <a:solidFill>
                <a:schemeClr val="dk2"/>
              </a:solidFill>
              <a:latin typeface="Jost"/>
              <a:ea typeface="Jost"/>
              <a:cs typeface="Jost"/>
              <a:sym typeface="Jost"/>
            </a:endParaRPr>
          </a:p>
        </p:txBody>
      </p:sp>
      <p:pic>
        <p:nvPicPr>
          <p:cNvPr id="673" name="Google Shape;673;p67" descr="A landscape shot of a marshland at dusk. "/>
          <p:cNvPicPr preferRelativeResize="0"/>
          <p:nvPr/>
        </p:nvPicPr>
        <p:blipFill rotWithShape="1">
          <a:blip r:embed="rId2">
            <a:alphaModFix/>
          </a:blip>
          <a:srcRect t="14413" b="14406"/>
          <a:stretch/>
        </p:blipFill>
        <p:spPr>
          <a:xfrm>
            <a:off x="3356700" y="2500200"/>
            <a:ext cx="3763963" cy="1800004"/>
          </a:xfrm>
          <a:prstGeom prst="rect">
            <a:avLst/>
          </a:prstGeom>
          <a:noFill/>
          <a:ln>
            <a:noFill/>
          </a:ln>
        </p:spPr>
      </p:pic>
      <p:sp>
        <p:nvSpPr>
          <p:cNvPr id="674" name="Google Shape;674;p67"/>
          <p:cNvSpPr txBox="1">
            <a:spLocks noGrp="1"/>
          </p:cNvSpPr>
          <p:nvPr>
            <p:ph type="body" idx="1"/>
          </p:nvPr>
        </p:nvSpPr>
        <p:spPr>
          <a:xfrm>
            <a:off x="4363933" y="3410833"/>
            <a:ext cx="1533300" cy="673200"/>
          </a:xfrm>
          <a:prstGeom prst="rect">
            <a:avLst/>
          </a:prstGeom>
        </p:spPr>
        <p:txBody>
          <a:bodyPr spcFirstLastPara="1" wrap="square" lIns="0" tIns="0" rIns="0" bIns="0" anchor="t" anchorCtr="0">
            <a:spAutoFit/>
          </a:bodyPr>
          <a:lstStyle>
            <a:lvl1pPr marL="457200" lvl="0" indent="-311150">
              <a:spcBef>
                <a:spcPts val="0"/>
              </a:spcBef>
              <a:spcAft>
                <a:spcPts val="0"/>
              </a:spcAft>
              <a:buClr>
                <a:schemeClr val="dk1"/>
              </a:buClr>
              <a:buSzPts val="1300"/>
              <a:buFont typeface="Jost"/>
              <a:buChar char="●"/>
              <a:defRPr sz="1300"/>
            </a:lvl1pPr>
            <a:lvl2pPr marL="914400" lvl="1" indent="-311150">
              <a:spcBef>
                <a:spcPts val="0"/>
              </a:spcBef>
              <a:spcAft>
                <a:spcPts val="0"/>
              </a:spcAft>
              <a:buClr>
                <a:schemeClr val="dk1"/>
              </a:buClr>
              <a:buSzPts val="1300"/>
              <a:buFont typeface="Jost"/>
              <a:buChar char="○"/>
              <a:defRPr sz="1300"/>
            </a:lvl2pPr>
            <a:lvl3pPr marL="1371600" lvl="2" indent="-311150">
              <a:spcBef>
                <a:spcPts val="0"/>
              </a:spcBef>
              <a:spcAft>
                <a:spcPts val="0"/>
              </a:spcAft>
              <a:buClr>
                <a:schemeClr val="dk1"/>
              </a:buClr>
              <a:buSzPts val="1300"/>
              <a:buFont typeface="Jost"/>
              <a:buChar char="■"/>
              <a:defRPr sz="1300"/>
            </a:lvl3pPr>
            <a:lvl4pPr marL="1828800" lvl="3" indent="-311150">
              <a:spcBef>
                <a:spcPts val="0"/>
              </a:spcBef>
              <a:spcAft>
                <a:spcPts val="0"/>
              </a:spcAft>
              <a:buClr>
                <a:schemeClr val="dk1"/>
              </a:buClr>
              <a:buSzPts val="1300"/>
              <a:buFont typeface="Jost"/>
              <a:buChar char="●"/>
              <a:defRPr sz="1300"/>
            </a:lvl4pPr>
            <a:lvl5pPr marL="2286000" lvl="4" indent="-311150">
              <a:spcBef>
                <a:spcPts val="0"/>
              </a:spcBef>
              <a:spcAft>
                <a:spcPts val="0"/>
              </a:spcAft>
              <a:buClr>
                <a:schemeClr val="dk1"/>
              </a:buClr>
              <a:buSzPts val="1300"/>
              <a:buFont typeface="Jost"/>
              <a:buChar char="○"/>
              <a:defRPr sz="1300"/>
            </a:lvl5pPr>
            <a:lvl6pPr marL="2743200" lvl="5" indent="-311150">
              <a:spcBef>
                <a:spcPts val="0"/>
              </a:spcBef>
              <a:spcAft>
                <a:spcPts val="0"/>
              </a:spcAft>
              <a:buClr>
                <a:schemeClr val="dk1"/>
              </a:buClr>
              <a:buSzPts val="1300"/>
              <a:buFont typeface="Jost"/>
              <a:buChar char="■"/>
              <a:defRPr sz="1300"/>
            </a:lvl6pPr>
            <a:lvl7pPr marL="3200400" lvl="6" indent="-311150">
              <a:spcBef>
                <a:spcPts val="0"/>
              </a:spcBef>
              <a:spcAft>
                <a:spcPts val="0"/>
              </a:spcAft>
              <a:buClr>
                <a:schemeClr val="dk1"/>
              </a:buClr>
              <a:buSzPts val="1300"/>
              <a:buFont typeface="Jost"/>
              <a:buChar char="●"/>
              <a:defRPr sz="1300"/>
            </a:lvl7pPr>
            <a:lvl8pPr marL="3657600" lvl="7" indent="-311150">
              <a:spcBef>
                <a:spcPts val="0"/>
              </a:spcBef>
              <a:spcAft>
                <a:spcPts val="0"/>
              </a:spcAft>
              <a:buClr>
                <a:schemeClr val="dk1"/>
              </a:buClr>
              <a:buSzPts val="1300"/>
              <a:buFont typeface="Jost"/>
              <a:buChar char="○"/>
              <a:defRPr sz="1300"/>
            </a:lvl8pPr>
            <a:lvl9pPr marL="4114800" lvl="8" indent="-311150">
              <a:spcBef>
                <a:spcPts val="0"/>
              </a:spcBef>
              <a:spcAft>
                <a:spcPts val="0"/>
              </a:spcAft>
              <a:buClr>
                <a:schemeClr val="dk1"/>
              </a:buClr>
              <a:buSzPts val="1300"/>
              <a:buFont typeface="Jost"/>
              <a:buChar char="■"/>
              <a:defRPr sz="1300"/>
            </a:lvl9pPr>
          </a:lstStyle>
          <a:p>
            <a:endParaRPr/>
          </a:p>
        </p:txBody>
      </p:sp>
      <p:sp>
        <p:nvSpPr>
          <p:cNvPr id="675" name="Google Shape;675;p67"/>
          <p:cNvSpPr txBox="1">
            <a:spLocks noGrp="1"/>
          </p:cNvSpPr>
          <p:nvPr>
            <p:ph type="body" idx="2"/>
          </p:nvPr>
        </p:nvSpPr>
        <p:spPr>
          <a:xfrm>
            <a:off x="2408733" y="3410833"/>
            <a:ext cx="1533300" cy="673200"/>
          </a:xfrm>
          <a:prstGeom prst="rect">
            <a:avLst/>
          </a:prstGeom>
        </p:spPr>
        <p:txBody>
          <a:bodyPr spcFirstLastPara="1" wrap="square" lIns="0" tIns="0" rIns="0" bIns="0" anchor="t" anchorCtr="0">
            <a:spAutoFit/>
          </a:bodyPr>
          <a:lstStyle>
            <a:lvl1pPr marL="457200" lvl="0" indent="-311150">
              <a:spcBef>
                <a:spcPts val="0"/>
              </a:spcBef>
              <a:spcAft>
                <a:spcPts val="0"/>
              </a:spcAft>
              <a:buClr>
                <a:schemeClr val="dk1"/>
              </a:buClr>
              <a:buSzPts val="1300"/>
              <a:buFont typeface="Jost"/>
              <a:buChar char="●"/>
              <a:defRPr sz="1300"/>
            </a:lvl1pPr>
            <a:lvl2pPr marL="914400" lvl="1" indent="-311150">
              <a:spcBef>
                <a:spcPts val="0"/>
              </a:spcBef>
              <a:spcAft>
                <a:spcPts val="0"/>
              </a:spcAft>
              <a:buClr>
                <a:schemeClr val="dk1"/>
              </a:buClr>
              <a:buSzPts val="1300"/>
              <a:buFont typeface="Jost"/>
              <a:buChar char="○"/>
              <a:defRPr sz="1300"/>
            </a:lvl2pPr>
            <a:lvl3pPr marL="1371600" lvl="2" indent="-311150">
              <a:spcBef>
                <a:spcPts val="0"/>
              </a:spcBef>
              <a:spcAft>
                <a:spcPts val="0"/>
              </a:spcAft>
              <a:buClr>
                <a:schemeClr val="dk1"/>
              </a:buClr>
              <a:buSzPts val="1300"/>
              <a:buFont typeface="Jost"/>
              <a:buChar char="■"/>
              <a:defRPr sz="1300"/>
            </a:lvl3pPr>
            <a:lvl4pPr marL="1828800" lvl="3" indent="-311150">
              <a:spcBef>
                <a:spcPts val="0"/>
              </a:spcBef>
              <a:spcAft>
                <a:spcPts val="0"/>
              </a:spcAft>
              <a:buClr>
                <a:schemeClr val="dk1"/>
              </a:buClr>
              <a:buSzPts val="1300"/>
              <a:buFont typeface="Jost"/>
              <a:buChar char="●"/>
              <a:defRPr sz="1300"/>
            </a:lvl4pPr>
            <a:lvl5pPr marL="2286000" lvl="4" indent="-311150">
              <a:spcBef>
                <a:spcPts val="0"/>
              </a:spcBef>
              <a:spcAft>
                <a:spcPts val="0"/>
              </a:spcAft>
              <a:buClr>
                <a:schemeClr val="dk1"/>
              </a:buClr>
              <a:buSzPts val="1300"/>
              <a:buFont typeface="Jost"/>
              <a:buChar char="○"/>
              <a:defRPr sz="1300"/>
            </a:lvl5pPr>
            <a:lvl6pPr marL="2743200" lvl="5" indent="-311150">
              <a:spcBef>
                <a:spcPts val="0"/>
              </a:spcBef>
              <a:spcAft>
                <a:spcPts val="0"/>
              </a:spcAft>
              <a:buClr>
                <a:schemeClr val="dk1"/>
              </a:buClr>
              <a:buSzPts val="1300"/>
              <a:buFont typeface="Jost"/>
              <a:buChar char="■"/>
              <a:defRPr sz="1300"/>
            </a:lvl6pPr>
            <a:lvl7pPr marL="3200400" lvl="6" indent="-311150">
              <a:spcBef>
                <a:spcPts val="0"/>
              </a:spcBef>
              <a:spcAft>
                <a:spcPts val="0"/>
              </a:spcAft>
              <a:buClr>
                <a:schemeClr val="dk1"/>
              </a:buClr>
              <a:buSzPts val="1300"/>
              <a:buFont typeface="Jost"/>
              <a:buChar char="●"/>
              <a:defRPr sz="1300"/>
            </a:lvl7pPr>
            <a:lvl8pPr marL="3657600" lvl="7" indent="-311150">
              <a:spcBef>
                <a:spcPts val="0"/>
              </a:spcBef>
              <a:spcAft>
                <a:spcPts val="0"/>
              </a:spcAft>
              <a:buClr>
                <a:schemeClr val="dk1"/>
              </a:buClr>
              <a:buSzPts val="1300"/>
              <a:buFont typeface="Jost"/>
              <a:buChar char="○"/>
              <a:defRPr sz="1300"/>
            </a:lvl8pPr>
            <a:lvl9pPr marL="4114800" lvl="8" indent="-311150">
              <a:spcBef>
                <a:spcPts val="0"/>
              </a:spcBef>
              <a:spcAft>
                <a:spcPts val="0"/>
              </a:spcAft>
              <a:buClr>
                <a:schemeClr val="dk1"/>
              </a:buClr>
              <a:buSzPts val="1300"/>
              <a:buFont typeface="Jost"/>
              <a:buChar char="■"/>
              <a:defRPr sz="1300"/>
            </a:lvl9pPr>
          </a:lstStyle>
          <a:p>
            <a:endParaRPr/>
          </a:p>
        </p:txBody>
      </p:sp>
      <p:sp>
        <p:nvSpPr>
          <p:cNvPr id="676" name="Google Shape;676;p67"/>
          <p:cNvSpPr txBox="1">
            <a:spLocks noGrp="1"/>
          </p:cNvSpPr>
          <p:nvPr>
            <p:ph type="body" idx="3"/>
          </p:nvPr>
        </p:nvSpPr>
        <p:spPr>
          <a:xfrm>
            <a:off x="447233" y="1602567"/>
            <a:ext cx="1533300" cy="670500"/>
          </a:xfrm>
          <a:prstGeom prst="rect">
            <a:avLst/>
          </a:prstGeom>
        </p:spPr>
        <p:txBody>
          <a:bodyPr spcFirstLastPara="1" wrap="square" lIns="0" tIns="0" rIns="0" bIns="0" anchor="t" anchorCtr="0">
            <a:spAutoFit/>
          </a:bodyPr>
          <a:lstStyle>
            <a:lvl1pPr marL="457200" lvl="0" indent="-311150">
              <a:spcBef>
                <a:spcPts val="0"/>
              </a:spcBef>
              <a:spcAft>
                <a:spcPts val="0"/>
              </a:spcAft>
              <a:buClr>
                <a:schemeClr val="dk1"/>
              </a:buClr>
              <a:buSzPts val="1300"/>
              <a:buFont typeface="Jost"/>
              <a:buChar char="●"/>
              <a:defRPr sz="1300"/>
            </a:lvl1pPr>
            <a:lvl2pPr marL="914400" lvl="1" indent="-311150">
              <a:spcBef>
                <a:spcPts val="0"/>
              </a:spcBef>
              <a:spcAft>
                <a:spcPts val="0"/>
              </a:spcAft>
              <a:buClr>
                <a:schemeClr val="dk1"/>
              </a:buClr>
              <a:buSzPts val="1300"/>
              <a:buFont typeface="Jost"/>
              <a:buChar char="○"/>
              <a:defRPr sz="1300"/>
            </a:lvl2pPr>
            <a:lvl3pPr marL="1371600" lvl="2" indent="-311150">
              <a:spcBef>
                <a:spcPts val="0"/>
              </a:spcBef>
              <a:spcAft>
                <a:spcPts val="0"/>
              </a:spcAft>
              <a:buClr>
                <a:schemeClr val="dk1"/>
              </a:buClr>
              <a:buSzPts val="1300"/>
              <a:buFont typeface="Jost"/>
              <a:buChar char="■"/>
              <a:defRPr sz="1300"/>
            </a:lvl3pPr>
            <a:lvl4pPr marL="1828800" lvl="3" indent="-311150">
              <a:spcBef>
                <a:spcPts val="0"/>
              </a:spcBef>
              <a:spcAft>
                <a:spcPts val="0"/>
              </a:spcAft>
              <a:buClr>
                <a:schemeClr val="dk1"/>
              </a:buClr>
              <a:buSzPts val="1300"/>
              <a:buFont typeface="Jost"/>
              <a:buChar char="●"/>
              <a:defRPr sz="1300"/>
            </a:lvl4pPr>
            <a:lvl5pPr marL="2286000" lvl="4" indent="-311150">
              <a:spcBef>
                <a:spcPts val="0"/>
              </a:spcBef>
              <a:spcAft>
                <a:spcPts val="0"/>
              </a:spcAft>
              <a:buClr>
                <a:schemeClr val="dk1"/>
              </a:buClr>
              <a:buSzPts val="1300"/>
              <a:buFont typeface="Jost"/>
              <a:buChar char="○"/>
              <a:defRPr sz="1300"/>
            </a:lvl5pPr>
            <a:lvl6pPr marL="2743200" lvl="5" indent="-311150">
              <a:spcBef>
                <a:spcPts val="0"/>
              </a:spcBef>
              <a:spcAft>
                <a:spcPts val="0"/>
              </a:spcAft>
              <a:buClr>
                <a:schemeClr val="dk1"/>
              </a:buClr>
              <a:buSzPts val="1300"/>
              <a:buFont typeface="Jost"/>
              <a:buChar char="■"/>
              <a:defRPr sz="1300"/>
            </a:lvl6pPr>
            <a:lvl7pPr marL="3200400" lvl="6" indent="-311150">
              <a:spcBef>
                <a:spcPts val="0"/>
              </a:spcBef>
              <a:spcAft>
                <a:spcPts val="0"/>
              </a:spcAft>
              <a:buClr>
                <a:schemeClr val="dk1"/>
              </a:buClr>
              <a:buSzPts val="1300"/>
              <a:buFont typeface="Jost"/>
              <a:buChar char="●"/>
              <a:defRPr sz="1300"/>
            </a:lvl7pPr>
            <a:lvl8pPr marL="3657600" lvl="7" indent="-311150">
              <a:spcBef>
                <a:spcPts val="0"/>
              </a:spcBef>
              <a:spcAft>
                <a:spcPts val="0"/>
              </a:spcAft>
              <a:buClr>
                <a:schemeClr val="dk1"/>
              </a:buClr>
              <a:buSzPts val="1300"/>
              <a:buFont typeface="Jost"/>
              <a:buChar char="○"/>
              <a:defRPr sz="1300"/>
            </a:lvl8pPr>
            <a:lvl9pPr marL="4114800" lvl="8" indent="-311150">
              <a:spcBef>
                <a:spcPts val="0"/>
              </a:spcBef>
              <a:spcAft>
                <a:spcPts val="0"/>
              </a:spcAft>
              <a:buClr>
                <a:schemeClr val="dk1"/>
              </a:buClr>
              <a:buSzPts val="1300"/>
              <a:buFont typeface="Jost"/>
              <a:buChar char="■"/>
              <a:defRPr sz="1300"/>
            </a:lvl9pPr>
          </a:lstStyle>
          <a:p>
            <a:endParaRPr/>
          </a:p>
        </p:txBody>
      </p:sp>
      <p:sp>
        <p:nvSpPr>
          <p:cNvPr id="677" name="Google Shape;677;p67"/>
          <p:cNvSpPr txBox="1">
            <a:spLocks noGrp="1"/>
          </p:cNvSpPr>
          <p:nvPr>
            <p:ph type="body" idx="4"/>
          </p:nvPr>
        </p:nvSpPr>
        <p:spPr>
          <a:xfrm>
            <a:off x="6295633" y="1639633"/>
            <a:ext cx="1533300" cy="673200"/>
          </a:xfrm>
          <a:prstGeom prst="rect">
            <a:avLst/>
          </a:prstGeom>
        </p:spPr>
        <p:txBody>
          <a:bodyPr spcFirstLastPara="1" wrap="square" lIns="0" tIns="0" rIns="0" bIns="0" anchor="t" anchorCtr="0">
            <a:spAutoFit/>
          </a:bodyPr>
          <a:lstStyle>
            <a:lvl1pPr marL="457200" lvl="0" indent="-311150">
              <a:spcBef>
                <a:spcPts val="0"/>
              </a:spcBef>
              <a:spcAft>
                <a:spcPts val="0"/>
              </a:spcAft>
              <a:buClr>
                <a:schemeClr val="dk1"/>
              </a:buClr>
              <a:buSzPts val="1300"/>
              <a:buFont typeface="Jost"/>
              <a:buChar char="●"/>
              <a:defRPr sz="1300"/>
            </a:lvl1pPr>
            <a:lvl2pPr marL="914400" lvl="1" indent="-311150">
              <a:spcBef>
                <a:spcPts val="0"/>
              </a:spcBef>
              <a:spcAft>
                <a:spcPts val="0"/>
              </a:spcAft>
              <a:buClr>
                <a:schemeClr val="dk1"/>
              </a:buClr>
              <a:buSzPts val="1300"/>
              <a:buFont typeface="Jost"/>
              <a:buChar char="○"/>
              <a:defRPr sz="1300"/>
            </a:lvl2pPr>
            <a:lvl3pPr marL="1371600" lvl="2" indent="-311150">
              <a:spcBef>
                <a:spcPts val="0"/>
              </a:spcBef>
              <a:spcAft>
                <a:spcPts val="0"/>
              </a:spcAft>
              <a:buClr>
                <a:schemeClr val="dk1"/>
              </a:buClr>
              <a:buSzPts val="1300"/>
              <a:buFont typeface="Jost"/>
              <a:buChar char="■"/>
              <a:defRPr sz="1300"/>
            </a:lvl3pPr>
            <a:lvl4pPr marL="1828800" lvl="3" indent="-311150">
              <a:spcBef>
                <a:spcPts val="0"/>
              </a:spcBef>
              <a:spcAft>
                <a:spcPts val="0"/>
              </a:spcAft>
              <a:buClr>
                <a:schemeClr val="dk1"/>
              </a:buClr>
              <a:buSzPts val="1300"/>
              <a:buFont typeface="Jost"/>
              <a:buChar char="●"/>
              <a:defRPr sz="1300"/>
            </a:lvl4pPr>
            <a:lvl5pPr marL="2286000" lvl="4" indent="-311150">
              <a:spcBef>
                <a:spcPts val="0"/>
              </a:spcBef>
              <a:spcAft>
                <a:spcPts val="0"/>
              </a:spcAft>
              <a:buClr>
                <a:schemeClr val="dk1"/>
              </a:buClr>
              <a:buSzPts val="1300"/>
              <a:buFont typeface="Jost"/>
              <a:buChar char="○"/>
              <a:defRPr sz="1300"/>
            </a:lvl5pPr>
            <a:lvl6pPr marL="2743200" lvl="5" indent="-311150">
              <a:spcBef>
                <a:spcPts val="0"/>
              </a:spcBef>
              <a:spcAft>
                <a:spcPts val="0"/>
              </a:spcAft>
              <a:buClr>
                <a:schemeClr val="dk1"/>
              </a:buClr>
              <a:buSzPts val="1300"/>
              <a:buFont typeface="Jost"/>
              <a:buChar char="■"/>
              <a:defRPr sz="1300"/>
            </a:lvl6pPr>
            <a:lvl7pPr marL="3200400" lvl="6" indent="-311150">
              <a:spcBef>
                <a:spcPts val="0"/>
              </a:spcBef>
              <a:spcAft>
                <a:spcPts val="0"/>
              </a:spcAft>
              <a:buClr>
                <a:schemeClr val="dk1"/>
              </a:buClr>
              <a:buSzPts val="1300"/>
              <a:buFont typeface="Jost"/>
              <a:buChar char="●"/>
              <a:defRPr sz="1300"/>
            </a:lvl7pPr>
            <a:lvl8pPr marL="3657600" lvl="7" indent="-311150">
              <a:spcBef>
                <a:spcPts val="0"/>
              </a:spcBef>
              <a:spcAft>
                <a:spcPts val="0"/>
              </a:spcAft>
              <a:buClr>
                <a:schemeClr val="dk1"/>
              </a:buClr>
              <a:buSzPts val="1300"/>
              <a:buFont typeface="Jost"/>
              <a:buChar char="○"/>
              <a:defRPr sz="1300"/>
            </a:lvl8pPr>
            <a:lvl9pPr marL="4114800" lvl="8" indent="-311150">
              <a:spcBef>
                <a:spcPts val="0"/>
              </a:spcBef>
              <a:spcAft>
                <a:spcPts val="0"/>
              </a:spcAft>
              <a:buClr>
                <a:schemeClr val="dk1"/>
              </a:buClr>
              <a:buSzPts val="1300"/>
              <a:buFont typeface="Jost"/>
              <a:buChar char="■"/>
              <a:defRPr sz="1300"/>
            </a:lvl9pPr>
          </a:lstStyle>
          <a:p>
            <a:endParaRPr/>
          </a:p>
        </p:txBody>
      </p:sp>
      <p:sp>
        <p:nvSpPr>
          <p:cNvPr id="678" name="Google Shape;678;p67"/>
          <p:cNvSpPr txBox="1">
            <a:spLocks noGrp="1"/>
          </p:cNvSpPr>
          <p:nvPr>
            <p:ph type="body" idx="5"/>
          </p:nvPr>
        </p:nvSpPr>
        <p:spPr>
          <a:xfrm>
            <a:off x="8258567" y="3498033"/>
            <a:ext cx="1533300" cy="673200"/>
          </a:xfrm>
          <a:prstGeom prst="rect">
            <a:avLst/>
          </a:prstGeom>
        </p:spPr>
        <p:txBody>
          <a:bodyPr spcFirstLastPara="1" wrap="square" lIns="0" tIns="0" rIns="0" bIns="0" anchor="t" anchorCtr="0">
            <a:spAutoFit/>
          </a:bodyPr>
          <a:lstStyle>
            <a:lvl1pPr marL="457200" lvl="0" indent="-311150">
              <a:spcBef>
                <a:spcPts val="0"/>
              </a:spcBef>
              <a:spcAft>
                <a:spcPts val="0"/>
              </a:spcAft>
              <a:buClr>
                <a:schemeClr val="dk1"/>
              </a:buClr>
              <a:buSzPts val="1300"/>
              <a:buFont typeface="Jost"/>
              <a:buChar char="●"/>
              <a:defRPr sz="1300"/>
            </a:lvl1pPr>
            <a:lvl2pPr marL="914400" lvl="1" indent="-311150">
              <a:spcBef>
                <a:spcPts val="0"/>
              </a:spcBef>
              <a:spcAft>
                <a:spcPts val="0"/>
              </a:spcAft>
              <a:buClr>
                <a:schemeClr val="dk1"/>
              </a:buClr>
              <a:buSzPts val="1300"/>
              <a:buFont typeface="Jost"/>
              <a:buChar char="○"/>
              <a:defRPr sz="1300"/>
            </a:lvl2pPr>
            <a:lvl3pPr marL="1371600" lvl="2" indent="-311150">
              <a:spcBef>
                <a:spcPts val="0"/>
              </a:spcBef>
              <a:spcAft>
                <a:spcPts val="0"/>
              </a:spcAft>
              <a:buClr>
                <a:schemeClr val="dk1"/>
              </a:buClr>
              <a:buSzPts val="1300"/>
              <a:buFont typeface="Jost"/>
              <a:buChar char="■"/>
              <a:defRPr sz="1300"/>
            </a:lvl3pPr>
            <a:lvl4pPr marL="1828800" lvl="3" indent="-311150">
              <a:spcBef>
                <a:spcPts val="0"/>
              </a:spcBef>
              <a:spcAft>
                <a:spcPts val="0"/>
              </a:spcAft>
              <a:buClr>
                <a:schemeClr val="dk1"/>
              </a:buClr>
              <a:buSzPts val="1300"/>
              <a:buFont typeface="Jost"/>
              <a:buChar char="●"/>
              <a:defRPr sz="1300"/>
            </a:lvl4pPr>
            <a:lvl5pPr marL="2286000" lvl="4" indent="-311150">
              <a:spcBef>
                <a:spcPts val="0"/>
              </a:spcBef>
              <a:spcAft>
                <a:spcPts val="0"/>
              </a:spcAft>
              <a:buClr>
                <a:schemeClr val="dk1"/>
              </a:buClr>
              <a:buSzPts val="1300"/>
              <a:buFont typeface="Jost"/>
              <a:buChar char="○"/>
              <a:defRPr sz="1300"/>
            </a:lvl5pPr>
            <a:lvl6pPr marL="2743200" lvl="5" indent="-311150">
              <a:spcBef>
                <a:spcPts val="0"/>
              </a:spcBef>
              <a:spcAft>
                <a:spcPts val="0"/>
              </a:spcAft>
              <a:buClr>
                <a:schemeClr val="dk1"/>
              </a:buClr>
              <a:buSzPts val="1300"/>
              <a:buFont typeface="Jost"/>
              <a:buChar char="■"/>
              <a:defRPr sz="1300"/>
            </a:lvl6pPr>
            <a:lvl7pPr marL="3200400" lvl="6" indent="-311150">
              <a:spcBef>
                <a:spcPts val="0"/>
              </a:spcBef>
              <a:spcAft>
                <a:spcPts val="0"/>
              </a:spcAft>
              <a:buClr>
                <a:schemeClr val="dk1"/>
              </a:buClr>
              <a:buSzPts val="1300"/>
              <a:buFont typeface="Jost"/>
              <a:buChar char="●"/>
              <a:defRPr sz="1300"/>
            </a:lvl7pPr>
            <a:lvl8pPr marL="3657600" lvl="7" indent="-311150">
              <a:spcBef>
                <a:spcPts val="0"/>
              </a:spcBef>
              <a:spcAft>
                <a:spcPts val="0"/>
              </a:spcAft>
              <a:buClr>
                <a:schemeClr val="dk1"/>
              </a:buClr>
              <a:buSzPts val="1300"/>
              <a:buFont typeface="Jost"/>
              <a:buChar char="○"/>
              <a:defRPr sz="1300"/>
            </a:lvl8pPr>
            <a:lvl9pPr marL="4114800" lvl="8" indent="-311150">
              <a:spcBef>
                <a:spcPts val="0"/>
              </a:spcBef>
              <a:spcAft>
                <a:spcPts val="0"/>
              </a:spcAft>
              <a:buClr>
                <a:schemeClr val="dk1"/>
              </a:buClr>
              <a:buSzPts val="1300"/>
              <a:buFont typeface="Jost"/>
              <a:buChar char="■"/>
              <a:defRPr sz="1300"/>
            </a:lvl9pPr>
          </a:lstStyle>
          <a:p>
            <a:endParaRPr/>
          </a:p>
        </p:txBody>
      </p:sp>
      <p:sp>
        <p:nvSpPr>
          <p:cNvPr id="679" name="Google Shape;679;p67"/>
          <p:cNvSpPr txBox="1">
            <a:spLocks noGrp="1"/>
          </p:cNvSpPr>
          <p:nvPr>
            <p:ph type="subTitle" idx="6"/>
          </p:nvPr>
        </p:nvSpPr>
        <p:spPr>
          <a:xfrm>
            <a:off x="4364050" y="4359967"/>
            <a:ext cx="1533300" cy="575700"/>
          </a:xfrm>
          <a:prstGeom prst="rect">
            <a:avLst/>
          </a:prstGeom>
        </p:spPr>
        <p:txBody>
          <a:bodyPr spcFirstLastPara="1" wrap="square" lIns="0" tIns="0" rIns="0" bIns="0" anchor="b" anchorCtr="0">
            <a:noAutofit/>
          </a:bodyPr>
          <a:lstStyle>
            <a:lvl1pPr lvl="0">
              <a:lnSpc>
                <a:spcPct val="95000"/>
              </a:lnSpc>
              <a:spcBef>
                <a:spcPts val="0"/>
              </a:spcBef>
              <a:spcAft>
                <a:spcPts val="0"/>
              </a:spcAft>
              <a:buNone/>
              <a:defRPr sz="1600"/>
            </a:lvl1pPr>
            <a:lvl2pPr lvl="1">
              <a:lnSpc>
                <a:spcPct val="95000"/>
              </a:lnSpc>
              <a:spcBef>
                <a:spcPts val="0"/>
              </a:spcBef>
              <a:spcAft>
                <a:spcPts val="0"/>
              </a:spcAft>
              <a:buNone/>
              <a:defRPr sz="1600"/>
            </a:lvl2pPr>
            <a:lvl3pPr lvl="2">
              <a:lnSpc>
                <a:spcPct val="95000"/>
              </a:lnSpc>
              <a:spcBef>
                <a:spcPts val="0"/>
              </a:spcBef>
              <a:spcAft>
                <a:spcPts val="0"/>
              </a:spcAft>
              <a:buNone/>
              <a:defRPr sz="1600"/>
            </a:lvl3pPr>
            <a:lvl4pPr lvl="3">
              <a:lnSpc>
                <a:spcPct val="95000"/>
              </a:lnSpc>
              <a:spcBef>
                <a:spcPts val="0"/>
              </a:spcBef>
              <a:spcAft>
                <a:spcPts val="0"/>
              </a:spcAft>
              <a:buNone/>
              <a:defRPr sz="1600"/>
            </a:lvl4pPr>
            <a:lvl5pPr lvl="4">
              <a:lnSpc>
                <a:spcPct val="95000"/>
              </a:lnSpc>
              <a:spcBef>
                <a:spcPts val="0"/>
              </a:spcBef>
              <a:spcAft>
                <a:spcPts val="0"/>
              </a:spcAft>
              <a:buNone/>
              <a:defRPr sz="1600"/>
            </a:lvl5pPr>
            <a:lvl6pPr lvl="5">
              <a:lnSpc>
                <a:spcPct val="95000"/>
              </a:lnSpc>
              <a:spcBef>
                <a:spcPts val="0"/>
              </a:spcBef>
              <a:spcAft>
                <a:spcPts val="0"/>
              </a:spcAft>
              <a:buNone/>
              <a:defRPr sz="1600"/>
            </a:lvl6pPr>
            <a:lvl7pPr lvl="6">
              <a:lnSpc>
                <a:spcPct val="95000"/>
              </a:lnSpc>
              <a:spcBef>
                <a:spcPts val="0"/>
              </a:spcBef>
              <a:spcAft>
                <a:spcPts val="0"/>
              </a:spcAft>
              <a:buNone/>
              <a:defRPr sz="1600"/>
            </a:lvl7pPr>
            <a:lvl8pPr lvl="7">
              <a:lnSpc>
                <a:spcPct val="95000"/>
              </a:lnSpc>
              <a:spcBef>
                <a:spcPts val="0"/>
              </a:spcBef>
              <a:spcAft>
                <a:spcPts val="0"/>
              </a:spcAft>
              <a:buNone/>
              <a:defRPr sz="1600"/>
            </a:lvl8pPr>
            <a:lvl9pPr lvl="8">
              <a:lnSpc>
                <a:spcPct val="95000"/>
              </a:lnSpc>
              <a:spcBef>
                <a:spcPts val="0"/>
              </a:spcBef>
              <a:spcAft>
                <a:spcPts val="0"/>
              </a:spcAft>
              <a:buNone/>
              <a:defRPr sz="1600"/>
            </a:lvl9pPr>
          </a:lstStyle>
          <a:p>
            <a:endParaRPr/>
          </a:p>
        </p:txBody>
      </p:sp>
      <p:sp>
        <p:nvSpPr>
          <p:cNvPr id="680" name="Google Shape;680;p67"/>
          <p:cNvSpPr txBox="1">
            <a:spLocks noGrp="1"/>
          </p:cNvSpPr>
          <p:nvPr>
            <p:ph type="subTitle" idx="7"/>
          </p:nvPr>
        </p:nvSpPr>
        <p:spPr>
          <a:xfrm>
            <a:off x="2408850" y="4359967"/>
            <a:ext cx="1533300" cy="575700"/>
          </a:xfrm>
          <a:prstGeom prst="rect">
            <a:avLst/>
          </a:prstGeom>
        </p:spPr>
        <p:txBody>
          <a:bodyPr spcFirstLastPara="1" wrap="square" lIns="0" tIns="0" rIns="0" bIns="0" anchor="b" anchorCtr="0">
            <a:noAutofit/>
          </a:bodyPr>
          <a:lstStyle>
            <a:lvl1pPr lvl="0">
              <a:lnSpc>
                <a:spcPct val="95000"/>
              </a:lnSpc>
              <a:spcBef>
                <a:spcPts val="0"/>
              </a:spcBef>
              <a:spcAft>
                <a:spcPts val="0"/>
              </a:spcAft>
              <a:buNone/>
              <a:defRPr sz="1600"/>
            </a:lvl1pPr>
            <a:lvl2pPr lvl="1">
              <a:lnSpc>
                <a:spcPct val="95000"/>
              </a:lnSpc>
              <a:spcBef>
                <a:spcPts val="0"/>
              </a:spcBef>
              <a:spcAft>
                <a:spcPts val="0"/>
              </a:spcAft>
              <a:buNone/>
              <a:defRPr sz="1600"/>
            </a:lvl2pPr>
            <a:lvl3pPr lvl="2">
              <a:lnSpc>
                <a:spcPct val="95000"/>
              </a:lnSpc>
              <a:spcBef>
                <a:spcPts val="0"/>
              </a:spcBef>
              <a:spcAft>
                <a:spcPts val="0"/>
              </a:spcAft>
              <a:buNone/>
              <a:defRPr sz="1600"/>
            </a:lvl3pPr>
            <a:lvl4pPr lvl="3">
              <a:lnSpc>
                <a:spcPct val="95000"/>
              </a:lnSpc>
              <a:spcBef>
                <a:spcPts val="0"/>
              </a:spcBef>
              <a:spcAft>
                <a:spcPts val="0"/>
              </a:spcAft>
              <a:buNone/>
              <a:defRPr sz="1600"/>
            </a:lvl4pPr>
            <a:lvl5pPr lvl="4">
              <a:lnSpc>
                <a:spcPct val="95000"/>
              </a:lnSpc>
              <a:spcBef>
                <a:spcPts val="0"/>
              </a:spcBef>
              <a:spcAft>
                <a:spcPts val="0"/>
              </a:spcAft>
              <a:buNone/>
              <a:defRPr sz="1600"/>
            </a:lvl5pPr>
            <a:lvl6pPr lvl="5">
              <a:lnSpc>
                <a:spcPct val="95000"/>
              </a:lnSpc>
              <a:spcBef>
                <a:spcPts val="0"/>
              </a:spcBef>
              <a:spcAft>
                <a:spcPts val="0"/>
              </a:spcAft>
              <a:buNone/>
              <a:defRPr sz="1600"/>
            </a:lvl6pPr>
            <a:lvl7pPr lvl="6">
              <a:lnSpc>
                <a:spcPct val="95000"/>
              </a:lnSpc>
              <a:spcBef>
                <a:spcPts val="0"/>
              </a:spcBef>
              <a:spcAft>
                <a:spcPts val="0"/>
              </a:spcAft>
              <a:buNone/>
              <a:defRPr sz="1600"/>
            </a:lvl7pPr>
            <a:lvl8pPr lvl="7">
              <a:lnSpc>
                <a:spcPct val="95000"/>
              </a:lnSpc>
              <a:spcBef>
                <a:spcPts val="0"/>
              </a:spcBef>
              <a:spcAft>
                <a:spcPts val="0"/>
              </a:spcAft>
              <a:buNone/>
              <a:defRPr sz="1600"/>
            </a:lvl8pPr>
            <a:lvl9pPr lvl="8">
              <a:lnSpc>
                <a:spcPct val="95000"/>
              </a:lnSpc>
              <a:spcBef>
                <a:spcPts val="0"/>
              </a:spcBef>
              <a:spcAft>
                <a:spcPts val="0"/>
              </a:spcAft>
              <a:buNone/>
              <a:defRPr sz="1600"/>
            </a:lvl9pPr>
          </a:lstStyle>
          <a:p>
            <a:endParaRPr/>
          </a:p>
        </p:txBody>
      </p:sp>
      <p:sp>
        <p:nvSpPr>
          <p:cNvPr id="681" name="Google Shape;681;p67"/>
          <p:cNvSpPr txBox="1">
            <a:spLocks noGrp="1"/>
          </p:cNvSpPr>
          <p:nvPr>
            <p:ph type="subTitle" idx="8"/>
          </p:nvPr>
        </p:nvSpPr>
        <p:spPr>
          <a:xfrm>
            <a:off x="447350" y="2551700"/>
            <a:ext cx="1533300" cy="575700"/>
          </a:xfrm>
          <a:prstGeom prst="rect">
            <a:avLst/>
          </a:prstGeom>
        </p:spPr>
        <p:txBody>
          <a:bodyPr spcFirstLastPara="1" wrap="square" lIns="0" tIns="0" rIns="0" bIns="0" anchor="b" anchorCtr="0">
            <a:noAutofit/>
          </a:bodyPr>
          <a:lstStyle>
            <a:lvl1pPr lvl="0">
              <a:lnSpc>
                <a:spcPct val="95000"/>
              </a:lnSpc>
              <a:spcBef>
                <a:spcPts val="0"/>
              </a:spcBef>
              <a:spcAft>
                <a:spcPts val="0"/>
              </a:spcAft>
              <a:buNone/>
              <a:defRPr sz="1600"/>
            </a:lvl1pPr>
            <a:lvl2pPr lvl="1">
              <a:lnSpc>
                <a:spcPct val="95000"/>
              </a:lnSpc>
              <a:spcBef>
                <a:spcPts val="0"/>
              </a:spcBef>
              <a:spcAft>
                <a:spcPts val="0"/>
              </a:spcAft>
              <a:buNone/>
              <a:defRPr sz="1600"/>
            </a:lvl2pPr>
            <a:lvl3pPr lvl="2">
              <a:lnSpc>
                <a:spcPct val="95000"/>
              </a:lnSpc>
              <a:spcBef>
                <a:spcPts val="0"/>
              </a:spcBef>
              <a:spcAft>
                <a:spcPts val="0"/>
              </a:spcAft>
              <a:buNone/>
              <a:defRPr sz="1600"/>
            </a:lvl3pPr>
            <a:lvl4pPr lvl="3">
              <a:lnSpc>
                <a:spcPct val="95000"/>
              </a:lnSpc>
              <a:spcBef>
                <a:spcPts val="0"/>
              </a:spcBef>
              <a:spcAft>
                <a:spcPts val="0"/>
              </a:spcAft>
              <a:buNone/>
              <a:defRPr sz="1600"/>
            </a:lvl4pPr>
            <a:lvl5pPr lvl="4">
              <a:lnSpc>
                <a:spcPct val="95000"/>
              </a:lnSpc>
              <a:spcBef>
                <a:spcPts val="0"/>
              </a:spcBef>
              <a:spcAft>
                <a:spcPts val="0"/>
              </a:spcAft>
              <a:buNone/>
              <a:defRPr sz="1600"/>
            </a:lvl5pPr>
            <a:lvl6pPr lvl="5">
              <a:lnSpc>
                <a:spcPct val="95000"/>
              </a:lnSpc>
              <a:spcBef>
                <a:spcPts val="0"/>
              </a:spcBef>
              <a:spcAft>
                <a:spcPts val="0"/>
              </a:spcAft>
              <a:buNone/>
              <a:defRPr sz="1600"/>
            </a:lvl6pPr>
            <a:lvl7pPr lvl="6">
              <a:lnSpc>
                <a:spcPct val="95000"/>
              </a:lnSpc>
              <a:spcBef>
                <a:spcPts val="0"/>
              </a:spcBef>
              <a:spcAft>
                <a:spcPts val="0"/>
              </a:spcAft>
              <a:buNone/>
              <a:defRPr sz="1600"/>
            </a:lvl7pPr>
            <a:lvl8pPr lvl="7">
              <a:lnSpc>
                <a:spcPct val="95000"/>
              </a:lnSpc>
              <a:spcBef>
                <a:spcPts val="0"/>
              </a:spcBef>
              <a:spcAft>
                <a:spcPts val="0"/>
              </a:spcAft>
              <a:buNone/>
              <a:defRPr sz="1600"/>
            </a:lvl8pPr>
            <a:lvl9pPr lvl="8">
              <a:lnSpc>
                <a:spcPct val="95000"/>
              </a:lnSpc>
              <a:spcBef>
                <a:spcPts val="0"/>
              </a:spcBef>
              <a:spcAft>
                <a:spcPts val="0"/>
              </a:spcAft>
              <a:buNone/>
              <a:defRPr sz="1600"/>
            </a:lvl9pPr>
          </a:lstStyle>
          <a:p>
            <a:endParaRPr/>
          </a:p>
        </p:txBody>
      </p:sp>
      <p:sp>
        <p:nvSpPr>
          <p:cNvPr id="682" name="Google Shape;682;p67"/>
          <p:cNvSpPr txBox="1">
            <a:spLocks noGrp="1"/>
          </p:cNvSpPr>
          <p:nvPr>
            <p:ph type="subTitle" idx="9"/>
          </p:nvPr>
        </p:nvSpPr>
        <p:spPr>
          <a:xfrm>
            <a:off x="6295750" y="2588767"/>
            <a:ext cx="1533300" cy="575700"/>
          </a:xfrm>
          <a:prstGeom prst="rect">
            <a:avLst/>
          </a:prstGeom>
        </p:spPr>
        <p:txBody>
          <a:bodyPr spcFirstLastPara="1" wrap="square" lIns="0" tIns="0" rIns="0" bIns="0" anchor="b" anchorCtr="0">
            <a:noAutofit/>
          </a:bodyPr>
          <a:lstStyle>
            <a:lvl1pPr lvl="0">
              <a:lnSpc>
                <a:spcPct val="95000"/>
              </a:lnSpc>
              <a:spcBef>
                <a:spcPts val="0"/>
              </a:spcBef>
              <a:spcAft>
                <a:spcPts val="0"/>
              </a:spcAft>
              <a:buNone/>
              <a:defRPr sz="1600"/>
            </a:lvl1pPr>
            <a:lvl2pPr lvl="1">
              <a:lnSpc>
                <a:spcPct val="95000"/>
              </a:lnSpc>
              <a:spcBef>
                <a:spcPts val="0"/>
              </a:spcBef>
              <a:spcAft>
                <a:spcPts val="0"/>
              </a:spcAft>
              <a:buNone/>
              <a:defRPr sz="1600"/>
            </a:lvl2pPr>
            <a:lvl3pPr lvl="2">
              <a:lnSpc>
                <a:spcPct val="95000"/>
              </a:lnSpc>
              <a:spcBef>
                <a:spcPts val="0"/>
              </a:spcBef>
              <a:spcAft>
                <a:spcPts val="0"/>
              </a:spcAft>
              <a:buNone/>
              <a:defRPr sz="1600"/>
            </a:lvl3pPr>
            <a:lvl4pPr lvl="3">
              <a:lnSpc>
                <a:spcPct val="95000"/>
              </a:lnSpc>
              <a:spcBef>
                <a:spcPts val="0"/>
              </a:spcBef>
              <a:spcAft>
                <a:spcPts val="0"/>
              </a:spcAft>
              <a:buNone/>
              <a:defRPr sz="1600"/>
            </a:lvl4pPr>
            <a:lvl5pPr lvl="4">
              <a:lnSpc>
                <a:spcPct val="95000"/>
              </a:lnSpc>
              <a:spcBef>
                <a:spcPts val="0"/>
              </a:spcBef>
              <a:spcAft>
                <a:spcPts val="0"/>
              </a:spcAft>
              <a:buNone/>
              <a:defRPr sz="1600"/>
            </a:lvl5pPr>
            <a:lvl6pPr lvl="5">
              <a:lnSpc>
                <a:spcPct val="95000"/>
              </a:lnSpc>
              <a:spcBef>
                <a:spcPts val="0"/>
              </a:spcBef>
              <a:spcAft>
                <a:spcPts val="0"/>
              </a:spcAft>
              <a:buNone/>
              <a:defRPr sz="1600"/>
            </a:lvl6pPr>
            <a:lvl7pPr lvl="6">
              <a:lnSpc>
                <a:spcPct val="95000"/>
              </a:lnSpc>
              <a:spcBef>
                <a:spcPts val="0"/>
              </a:spcBef>
              <a:spcAft>
                <a:spcPts val="0"/>
              </a:spcAft>
              <a:buNone/>
              <a:defRPr sz="1600"/>
            </a:lvl7pPr>
            <a:lvl8pPr lvl="7">
              <a:lnSpc>
                <a:spcPct val="95000"/>
              </a:lnSpc>
              <a:spcBef>
                <a:spcPts val="0"/>
              </a:spcBef>
              <a:spcAft>
                <a:spcPts val="0"/>
              </a:spcAft>
              <a:buNone/>
              <a:defRPr sz="1600"/>
            </a:lvl8pPr>
            <a:lvl9pPr lvl="8">
              <a:lnSpc>
                <a:spcPct val="95000"/>
              </a:lnSpc>
              <a:spcBef>
                <a:spcPts val="0"/>
              </a:spcBef>
              <a:spcAft>
                <a:spcPts val="0"/>
              </a:spcAft>
              <a:buNone/>
              <a:defRPr sz="1600"/>
            </a:lvl9pPr>
          </a:lstStyle>
          <a:p>
            <a:endParaRPr/>
          </a:p>
        </p:txBody>
      </p:sp>
      <p:sp>
        <p:nvSpPr>
          <p:cNvPr id="683" name="Google Shape;683;p67"/>
          <p:cNvSpPr txBox="1">
            <a:spLocks noGrp="1"/>
          </p:cNvSpPr>
          <p:nvPr>
            <p:ph type="subTitle" idx="13"/>
          </p:nvPr>
        </p:nvSpPr>
        <p:spPr>
          <a:xfrm>
            <a:off x="8258683" y="4447167"/>
            <a:ext cx="1533300" cy="575700"/>
          </a:xfrm>
          <a:prstGeom prst="rect">
            <a:avLst/>
          </a:prstGeom>
        </p:spPr>
        <p:txBody>
          <a:bodyPr spcFirstLastPara="1" wrap="square" lIns="0" tIns="0" rIns="0" bIns="0" anchor="b" anchorCtr="0">
            <a:noAutofit/>
          </a:bodyPr>
          <a:lstStyle>
            <a:lvl1pPr lvl="0">
              <a:lnSpc>
                <a:spcPct val="95000"/>
              </a:lnSpc>
              <a:spcBef>
                <a:spcPts val="0"/>
              </a:spcBef>
              <a:spcAft>
                <a:spcPts val="0"/>
              </a:spcAft>
              <a:buNone/>
              <a:defRPr sz="1600"/>
            </a:lvl1pPr>
            <a:lvl2pPr lvl="1">
              <a:lnSpc>
                <a:spcPct val="95000"/>
              </a:lnSpc>
              <a:spcBef>
                <a:spcPts val="0"/>
              </a:spcBef>
              <a:spcAft>
                <a:spcPts val="0"/>
              </a:spcAft>
              <a:buNone/>
              <a:defRPr sz="1600"/>
            </a:lvl2pPr>
            <a:lvl3pPr lvl="2">
              <a:lnSpc>
                <a:spcPct val="95000"/>
              </a:lnSpc>
              <a:spcBef>
                <a:spcPts val="0"/>
              </a:spcBef>
              <a:spcAft>
                <a:spcPts val="0"/>
              </a:spcAft>
              <a:buNone/>
              <a:defRPr sz="1600"/>
            </a:lvl3pPr>
            <a:lvl4pPr lvl="3">
              <a:lnSpc>
                <a:spcPct val="95000"/>
              </a:lnSpc>
              <a:spcBef>
                <a:spcPts val="0"/>
              </a:spcBef>
              <a:spcAft>
                <a:spcPts val="0"/>
              </a:spcAft>
              <a:buNone/>
              <a:defRPr sz="1600"/>
            </a:lvl4pPr>
            <a:lvl5pPr lvl="4">
              <a:lnSpc>
                <a:spcPct val="95000"/>
              </a:lnSpc>
              <a:spcBef>
                <a:spcPts val="0"/>
              </a:spcBef>
              <a:spcAft>
                <a:spcPts val="0"/>
              </a:spcAft>
              <a:buNone/>
              <a:defRPr sz="1600"/>
            </a:lvl5pPr>
            <a:lvl6pPr lvl="5">
              <a:lnSpc>
                <a:spcPct val="95000"/>
              </a:lnSpc>
              <a:spcBef>
                <a:spcPts val="0"/>
              </a:spcBef>
              <a:spcAft>
                <a:spcPts val="0"/>
              </a:spcAft>
              <a:buNone/>
              <a:defRPr sz="1600"/>
            </a:lvl6pPr>
            <a:lvl7pPr lvl="6">
              <a:lnSpc>
                <a:spcPct val="95000"/>
              </a:lnSpc>
              <a:spcBef>
                <a:spcPts val="0"/>
              </a:spcBef>
              <a:spcAft>
                <a:spcPts val="0"/>
              </a:spcAft>
              <a:buNone/>
              <a:defRPr sz="1600"/>
            </a:lvl7pPr>
            <a:lvl8pPr lvl="7">
              <a:lnSpc>
                <a:spcPct val="95000"/>
              </a:lnSpc>
              <a:spcBef>
                <a:spcPts val="0"/>
              </a:spcBef>
              <a:spcAft>
                <a:spcPts val="0"/>
              </a:spcAft>
              <a:buNone/>
              <a:defRPr sz="1600"/>
            </a:lvl8pPr>
            <a:lvl9pPr lvl="8">
              <a:lnSpc>
                <a:spcPct val="95000"/>
              </a:lnSpc>
              <a:spcBef>
                <a:spcPts val="0"/>
              </a:spcBef>
              <a:spcAft>
                <a:spcPts val="0"/>
              </a:spcAft>
              <a:buNone/>
              <a:defRPr sz="1600"/>
            </a:lvl9pPr>
          </a:lstStyle>
          <a:p>
            <a:endParaRPr/>
          </a:p>
        </p:txBody>
      </p:sp>
      <p:sp>
        <p:nvSpPr>
          <p:cNvPr id="684" name="Google Shape;684;p67"/>
          <p:cNvSpPr txBox="1">
            <a:spLocks noGrp="1"/>
          </p:cNvSpPr>
          <p:nvPr>
            <p:ph type="subTitle" idx="14"/>
          </p:nvPr>
        </p:nvSpPr>
        <p:spPr>
          <a:xfrm>
            <a:off x="10211617" y="5750200"/>
            <a:ext cx="1533300" cy="575700"/>
          </a:xfrm>
          <a:prstGeom prst="rect">
            <a:avLst/>
          </a:prstGeom>
        </p:spPr>
        <p:txBody>
          <a:bodyPr spcFirstLastPara="1" wrap="square" lIns="0" tIns="0" rIns="0" bIns="0" anchor="b" anchorCtr="0">
            <a:noAutofit/>
          </a:bodyPr>
          <a:lstStyle>
            <a:lvl1pPr lvl="0">
              <a:lnSpc>
                <a:spcPct val="95000"/>
              </a:lnSpc>
              <a:spcBef>
                <a:spcPts val="0"/>
              </a:spcBef>
              <a:spcAft>
                <a:spcPts val="0"/>
              </a:spcAft>
              <a:buNone/>
              <a:defRPr sz="1600"/>
            </a:lvl1pPr>
            <a:lvl2pPr lvl="1">
              <a:lnSpc>
                <a:spcPct val="95000"/>
              </a:lnSpc>
              <a:spcBef>
                <a:spcPts val="0"/>
              </a:spcBef>
              <a:spcAft>
                <a:spcPts val="0"/>
              </a:spcAft>
              <a:buNone/>
              <a:defRPr sz="1600"/>
            </a:lvl2pPr>
            <a:lvl3pPr lvl="2">
              <a:lnSpc>
                <a:spcPct val="95000"/>
              </a:lnSpc>
              <a:spcBef>
                <a:spcPts val="0"/>
              </a:spcBef>
              <a:spcAft>
                <a:spcPts val="0"/>
              </a:spcAft>
              <a:buNone/>
              <a:defRPr sz="1600"/>
            </a:lvl3pPr>
            <a:lvl4pPr lvl="3">
              <a:lnSpc>
                <a:spcPct val="95000"/>
              </a:lnSpc>
              <a:spcBef>
                <a:spcPts val="0"/>
              </a:spcBef>
              <a:spcAft>
                <a:spcPts val="0"/>
              </a:spcAft>
              <a:buNone/>
              <a:defRPr sz="1600"/>
            </a:lvl4pPr>
            <a:lvl5pPr lvl="4">
              <a:lnSpc>
                <a:spcPct val="95000"/>
              </a:lnSpc>
              <a:spcBef>
                <a:spcPts val="0"/>
              </a:spcBef>
              <a:spcAft>
                <a:spcPts val="0"/>
              </a:spcAft>
              <a:buNone/>
              <a:defRPr sz="1600"/>
            </a:lvl5pPr>
            <a:lvl6pPr lvl="5">
              <a:lnSpc>
                <a:spcPct val="95000"/>
              </a:lnSpc>
              <a:spcBef>
                <a:spcPts val="0"/>
              </a:spcBef>
              <a:spcAft>
                <a:spcPts val="0"/>
              </a:spcAft>
              <a:buNone/>
              <a:defRPr sz="1600"/>
            </a:lvl6pPr>
            <a:lvl7pPr lvl="6">
              <a:lnSpc>
                <a:spcPct val="95000"/>
              </a:lnSpc>
              <a:spcBef>
                <a:spcPts val="0"/>
              </a:spcBef>
              <a:spcAft>
                <a:spcPts val="0"/>
              </a:spcAft>
              <a:buNone/>
              <a:defRPr sz="1600"/>
            </a:lvl7pPr>
            <a:lvl8pPr lvl="7">
              <a:lnSpc>
                <a:spcPct val="95000"/>
              </a:lnSpc>
              <a:spcBef>
                <a:spcPts val="0"/>
              </a:spcBef>
              <a:spcAft>
                <a:spcPts val="0"/>
              </a:spcAft>
              <a:buNone/>
              <a:defRPr sz="1600"/>
            </a:lvl8pPr>
            <a:lvl9pPr lvl="8">
              <a:lnSpc>
                <a:spcPct val="95000"/>
              </a:lnSpc>
              <a:spcBef>
                <a:spcPts val="0"/>
              </a:spcBef>
              <a:spcAft>
                <a:spcPts val="0"/>
              </a:spcAft>
              <a:buNone/>
              <a:defRPr sz="1600"/>
            </a:lvl9pPr>
          </a:lstStyle>
          <a:p>
            <a:endParaRPr/>
          </a:p>
        </p:txBody>
      </p:sp>
      <p:sp>
        <p:nvSpPr>
          <p:cNvPr id="685" name="Google Shape;685;p67"/>
          <p:cNvSpPr txBox="1">
            <a:spLocks noGrp="1"/>
          </p:cNvSpPr>
          <p:nvPr>
            <p:ph type="body" idx="15"/>
          </p:nvPr>
        </p:nvSpPr>
        <p:spPr>
          <a:xfrm>
            <a:off x="10211500" y="4801067"/>
            <a:ext cx="1533300" cy="673200"/>
          </a:xfrm>
          <a:prstGeom prst="rect">
            <a:avLst/>
          </a:prstGeom>
        </p:spPr>
        <p:txBody>
          <a:bodyPr spcFirstLastPara="1" wrap="square" lIns="0" tIns="0" rIns="0" bIns="0" anchor="t" anchorCtr="0">
            <a:spAutoFit/>
          </a:bodyPr>
          <a:lstStyle>
            <a:lvl1pPr marL="457200" lvl="0" indent="-311150">
              <a:spcBef>
                <a:spcPts val="0"/>
              </a:spcBef>
              <a:spcAft>
                <a:spcPts val="0"/>
              </a:spcAft>
              <a:buClr>
                <a:schemeClr val="dk1"/>
              </a:buClr>
              <a:buSzPts val="1300"/>
              <a:buFont typeface="Jost"/>
              <a:buChar char="●"/>
              <a:defRPr sz="1300"/>
            </a:lvl1pPr>
            <a:lvl2pPr marL="914400" lvl="1" indent="-311150">
              <a:spcBef>
                <a:spcPts val="0"/>
              </a:spcBef>
              <a:spcAft>
                <a:spcPts val="0"/>
              </a:spcAft>
              <a:buClr>
                <a:schemeClr val="dk1"/>
              </a:buClr>
              <a:buSzPts val="1300"/>
              <a:buFont typeface="Jost"/>
              <a:buChar char="○"/>
              <a:defRPr sz="1300"/>
            </a:lvl2pPr>
            <a:lvl3pPr marL="1371600" lvl="2" indent="-311150">
              <a:spcBef>
                <a:spcPts val="0"/>
              </a:spcBef>
              <a:spcAft>
                <a:spcPts val="0"/>
              </a:spcAft>
              <a:buClr>
                <a:schemeClr val="dk1"/>
              </a:buClr>
              <a:buSzPts val="1300"/>
              <a:buFont typeface="Jost"/>
              <a:buChar char="■"/>
              <a:defRPr sz="1300"/>
            </a:lvl3pPr>
            <a:lvl4pPr marL="1828800" lvl="3" indent="-311150">
              <a:spcBef>
                <a:spcPts val="0"/>
              </a:spcBef>
              <a:spcAft>
                <a:spcPts val="0"/>
              </a:spcAft>
              <a:buClr>
                <a:schemeClr val="dk1"/>
              </a:buClr>
              <a:buSzPts val="1300"/>
              <a:buFont typeface="Jost"/>
              <a:buChar char="●"/>
              <a:defRPr sz="1300"/>
            </a:lvl4pPr>
            <a:lvl5pPr marL="2286000" lvl="4" indent="-311150">
              <a:spcBef>
                <a:spcPts val="0"/>
              </a:spcBef>
              <a:spcAft>
                <a:spcPts val="0"/>
              </a:spcAft>
              <a:buClr>
                <a:schemeClr val="dk1"/>
              </a:buClr>
              <a:buSzPts val="1300"/>
              <a:buFont typeface="Jost"/>
              <a:buChar char="○"/>
              <a:defRPr sz="1300"/>
            </a:lvl5pPr>
            <a:lvl6pPr marL="2743200" lvl="5" indent="-311150">
              <a:spcBef>
                <a:spcPts val="0"/>
              </a:spcBef>
              <a:spcAft>
                <a:spcPts val="0"/>
              </a:spcAft>
              <a:buClr>
                <a:schemeClr val="dk1"/>
              </a:buClr>
              <a:buSzPts val="1300"/>
              <a:buFont typeface="Jost"/>
              <a:buChar char="■"/>
              <a:defRPr sz="1300"/>
            </a:lvl6pPr>
            <a:lvl7pPr marL="3200400" lvl="6" indent="-311150">
              <a:spcBef>
                <a:spcPts val="0"/>
              </a:spcBef>
              <a:spcAft>
                <a:spcPts val="0"/>
              </a:spcAft>
              <a:buClr>
                <a:schemeClr val="dk1"/>
              </a:buClr>
              <a:buSzPts val="1300"/>
              <a:buFont typeface="Jost"/>
              <a:buChar char="●"/>
              <a:defRPr sz="1300"/>
            </a:lvl7pPr>
            <a:lvl8pPr marL="3657600" lvl="7" indent="-311150">
              <a:spcBef>
                <a:spcPts val="0"/>
              </a:spcBef>
              <a:spcAft>
                <a:spcPts val="0"/>
              </a:spcAft>
              <a:buClr>
                <a:schemeClr val="dk1"/>
              </a:buClr>
              <a:buSzPts val="1300"/>
              <a:buFont typeface="Jost"/>
              <a:buChar char="○"/>
              <a:defRPr sz="1300"/>
            </a:lvl8pPr>
            <a:lvl9pPr marL="4114800" lvl="8" indent="-311150">
              <a:spcBef>
                <a:spcPts val="0"/>
              </a:spcBef>
              <a:spcAft>
                <a:spcPts val="0"/>
              </a:spcAft>
              <a:buClr>
                <a:schemeClr val="dk1"/>
              </a:buClr>
              <a:buSzPts val="1300"/>
              <a:buFont typeface="Jost"/>
              <a:buChar char="■"/>
              <a:defRPr sz="1300"/>
            </a:lvl9pPr>
          </a:lstStyle>
          <a:p>
            <a:endParaRPr/>
          </a:p>
        </p:txBody>
      </p:sp>
      <p:sp>
        <p:nvSpPr>
          <p:cNvPr id="686" name="Google Shape;686;p67"/>
          <p:cNvSpPr txBox="1">
            <a:spLocks noGrp="1"/>
          </p:cNvSpPr>
          <p:nvPr>
            <p:ph type="title"/>
          </p:nvPr>
        </p:nvSpPr>
        <p:spPr>
          <a:xfrm>
            <a:off x="306767" y="78167"/>
            <a:ext cx="3333900" cy="229500"/>
          </a:xfrm>
          <a:prstGeom prst="rect">
            <a:avLst/>
          </a:prstGeom>
        </p:spPr>
        <p:txBody>
          <a:bodyPr spcFirstLastPara="1" wrap="square" lIns="0" tIns="0" rIns="0" bIns="0" anchor="ctr" anchorCtr="0">
            <a:noAutofit/>
          </a:bodyPr>
          <a:lstStyle>
            <a:lvl1pPr lvl="0">
              <a:spcBef>
                <a:spcPts val="0"/>
              </a:spcBef>
              <a:spcAft>
                <a:spcPts val="0"/>
              </a:spcAft>
              <a:buNone/>
              <a:defRPr/>
            </a:lvl1pPr>
            <a:lvl2pPr lvl="1">
              <a:spcBef>
                <a:spcPts val="0"/>
              </a:spcBef>
              <a:spcAft>
                <a:spcPts val="0"/>
              </a:spcAft>
              <a:buSzPts val="1600"/>
              <a:buFont typeface="Figtree"/>
              <a:buNone/>
              <a:defRPr/>
            </a:lvl2pPr>
            <a:lvl3pPr lvl="2">
              <a:spcBef>
                <a:spcPts val="0"/>
              </a:spcBef>
              <a:spcAft>
                <a:spcPts val="0"/>
              </a:spcAft>
              <a:buSzPts val="1600"/>
              <a:buFont typeface="Figtree"/>
              <a:buNone/>
              <a:defRPr/>
            </a:lvl3pPr>
            <a:lvl4pPr lvl="3">
              <a:spcBef>
                <a:spcPts val="0"/>
              </a:spcBef>
              <a:spcAft>
                <a:spcPts val="0"/>
              </a:spcAft>
              <a:buSzPts val="1600"/>
              <a:buFont typeface="Figtree"/>
              <a:buNone/>
              <a:defRPr/>
            </a:lvl4pPr>
            <a:lvl5pPr lvl="4">
              <a:spcBef>
                <a:spcPts val="0"/>
              </a:spcBef>
              <a:spcAft>
                <a:spcPts val="0"/>
              </a:spcAft>
              <a:buSzPts val="1600"/>
              <a:buFont typeface="Figtree"/>
              <a:buNone/>
              <a:defRPr/>
            </a:lvl5pPr>
            <a:lvl6pPr lvl="5">
              <a:spcBef>
                <a:spcPts val="0"/>
              </a:spcBef>
              <a:spcAft>
                <a:spcPts val="0"/>
              </a:spcAft>
              <a:buSzPts val="1600"/>
              <a:buFont typeface="Figtree"/>
              <a:buNone/>
              <a:defRPr/>
            </a:lvl6pPr>
            <a:lvl7pPr lvl="6">
              <a:spcBef>
                <a:spcPts val="0"/>
              </a:spcBef>
              <a:spcAft>
                <a:spcPts val="0"/>
              </a:spcAft>
              <a:buSzPts val="1600"/>
              <a:buFont typeface="Figtree"/>
              <a:buNone/>
              <a:defRPr/>
            </a:lvl7pPr>
            <a:lvl8pPr lvl="7">
              <a:spcBef>
                <a:spcPts val="0"/>
              </a:spcBef>
              <a:spcAft>
                <a:spcPts val="0"/>
              </a:spcAft>
              <a:buSzPts val="1600"/>
              <a:buFont typeface="Figtree"/>
              <a:buNone/>
              <a:defRPr/>
            </a:lvl8pPr>
            <a:lvl9pPr lvl="8">
              <a:spcBef>
                <a:spcPts val="0"/>
              </a:spcBef>
              <a:spcAft>
                <a:spcPts val="0"/>
              </a:spcAft>
              <a:buSzPts val="1600"/>
              <a:buFont typeface="Figtree"/>
              <a:buNone/>
              <a:defRPr/>
            </a:lvl9pPr>
          </a:lstStyle>
          <a:p>
            <a:endParaRPr/>
          </a:p>
        </p:txBody>
      </p:sp>
      <p:sp>
        <p:nvSpPr>
          <p:cNvPr id="687" name="Google Shape;687;p67"/>
          <p:cNvSpPr txBox="1">
            <a:spLocks noGrp="1"/>
          </p:cNvSpPr>
          <p:nvPr>
            <p:ph type="title" idx="16"/>
          </p:nvPr>
        </p:nvSpPr>
        <p:spPr>
          <a:xfrm>
            <a:off x="8553167" y="78167"/>
            <a:ext cx="3333900" cy="229500"/>
          </a:xfrm>
          <a:prstGeom prst="rect">
            <a:avLst/>
          </a:prstGeom>
        </p:spPr>
        <p:txBody>
          <a:bodyPr spcFirstLastPara="1" wrap="square" lIns="0" tIns="0" rIns="0" bIns="0" anchor="ctr" anchorCtr="0">
            <a:noAutofit/>
          </a:bodyPr>
          <a:lstStyle>
            <a:lvl1pPr lvl="0">
              <a:spcBef>
                <a:spcPts val="0"/>
              </a:spcBef>
              <a:spcAft>
                <a:spcPts val="0"/>
              </a:spcAft>
              <a:buNone/>
              <a:defRPr/>
            </a:lvl1pPr>
            <a:lvl2pPr lvl="1">
              <a:spcBef>
                <a:spcPts val="0"/>
              </a:spcBef>
              <a:spcAft>
                <a:spcPts val="0"/>
              </a:spcAft>
              <a:buSzPts val="1600"/>
              <a:buFont typeface="Figtree"/>
              <a:buNone/>
              <a:defRPr/>
            </a:lvl2pPr>
            <a:lvl3pPr lvl="2">
              <a:spcBef>
                <a:spcPts val="0"/>
              </a:spcBef>
              <a:spcAft>
                <a:spcPts val="0"/>
              </a:spcAft>
              <a:buSzPts val="1600"/>
              <a:buFont typeface="Figtree"/>
              <a:buNone/>
              <a:defRPr/>
            </a:lvl3pPr>
            <a:lvl4pPr lvl="3">
              <a:spcBef>
                <a:spcPts val="0"/>
              </a:spcBef>
              <a:spcAft>
                <a:spcPts val="0"/>
              </a:spcAft>
              <a:buSzPts val="1600"/>
              <a:buFont typeface="Figtree"/>
              <a:buNone/>
              <a:defRPr/>
            </a:lvl4pPr>
            <a:lvl5pPr lvl="4">
              <a:spcBef>
                <a:spcPts val="0"/>
              </a:spcBef>
              <a:spcAft>
                <a:spcPts val="0"/>
              </a:spcAft>
              <a:buSzPts val="1600"/>
              <a:buFont typeface="Figtree"/>
              <a:buNone/>
              <a:defRPr/>
            </a:lvl5pPr>
            <a:lvl6pPr lvl="5">
              <a:spcBef>
                <a:spcPts val="0"/>
              </a:spcBef>
              <a:spcAft>
                <a:spcPts val="0"/>
              </a:spcAft>
              <a:buSzPts val="1600"/>
              <a:buFont typeface="Figtree"/>
              <a:buNone/>
              <a:defRPr/>
            </a:lvl6pPr>
            <a:lvl7pPr lvl="6">
              <a:spcBef>
                <a:spcPts val="0"/>
              </a:spcBef>
              <a:spcAft>
                <a:spcPts val="0"/>
              </a:spcAft>
              <a:buSzPts val="1600"/>
              <a:buFont typeface="Figtree"/>
              <a:buNone/>
              <a:defRPr/>
            </a:lvl7pPr>
            <a:lvl8pPr lvl="7">
              <a:spcBef>
                <a:spcPts val="0"/>
              </a:spcBef>
              <a:spcAft>
                <a:spcPts val="0"/>
              </a:spcAft>
              <a:buSzPts val="1600"/>
              <a:buFont typeface="Figtree"/>
              <a:buNone/>
              <a:defRPr/>
            </a:lvl8pPr>
            <a:lvl9pPr lvl="8">
              <a:spcBef>
                <a:spcPts val="0"/>
              </a:spcBef>
              <a:spcAft>
                <a:spcPts val="0"/>
              </a:spcAft>
              <a:buSzPts val="1600"/>
              <a:buFont typeface="Figtree"/>
              <a:buNone/>
              <a:defRPr/>
            </a:lvl9pPr>
          </a:lstStyle>
          <a:p>
            <a:endParaRPr/>
          </a:p>
        </p:txBody>
      </p:sp>
      <p:sp>
        <p:nvSpPr>
          <p:cNvPr id="688" name="Google Shape;688;p67"/>
          <p:cNvSpPr txBox="1">
            <a:spLocks noGrp="1"/>
          </p:cNvSpPr>
          <p:nvPr>
            <p:ph type="title" idx="17"/>
          </p:nvPr>
        </p:nvSpPr>
        <p:spPr>
          <a:xfrm>
            <a:off x="304800" y="609600"/>
            <a:ext cx="5547300" cy="619500"/>
          </a:xfrm>
          <a:prstGeom prst="rect">
            <a:avLst/>
          </a:prstGeom>
        </p:spPr>
        <p:txBody>
          <a:bodyPr spcFirstLastPara="1" wrap="square" lIns="0" tIns="0" rIns="0" bIns="0" anchor="t" anchorCtr="0">
            <a:noAutofit/>
          </a:bodyPr>
          <a:lstStyle>
            <a:lvl1pPr lvl="0">
              <a:lnSpc>
                <a:spcPct val="115000"/>
              </a:lnSpc>
              <a:spcBef>
                <a:spcPts val="0"/>
              </a:spcBef>
              <a:spcAft>
                <a:spcPts val="0"/>
              </a:spcAft>
              <a:buNone/>
              <a:defRPr sz="2700"/>
            </a:lvl1pPr>
            <a:lvl2pPr lvl="1">
              <a:spcBef>
                <a:spcPts val="0"/>
              </a:spcBef>
              <a:spcAft>
                <a:spcPts val="0"/>
              </a:spcAft>
              <a:buClr>
                <a:schemeClr val="dk1"/>
              </a:buClr>
              <a:buSzPts val="2700"/>
              <a:buFont typeface="Figtree"/>
              <a:buNone/>
              <a:defRPr sz="2700">
                <a:solidFill>
                  <a:schemeClr val="dk1"/>
                </a:solidFill>
                <a:latin typeface="Figtree"/>
                <a:ea typeface="Figtree"/>
                <a:cs typeface="Figtree"/>
                <a:sym typeface="Figtree"/>
              </a:defRPr>
            </a:lvl2pPr>
            <a:lvl3pPr lvl="2">
              <a:spcBef>
                <a:spcPts val="0"/>
              </a:spcBef>
              <a:spcAft>
                <a:spcPts val="0"/>
              </a:spcAft>
              <a:buClr>
                <a:schemeClr val="dk1"/>
              </a:buClr>
              <a:buSzPts val="2700"/>
              <a:buFont typeface="Figtree"/>
              <a:buNone/>
              <a:defRPr sz="2700">
                <a:solidFill>
                  <a:schemeClr val="dk1"/>
                </a:solidFill>
                <a:latin typeface="Figtree"/>
                <a:ea typeface="Figtree"/>
                <a:cs typeface="Figtree"/>
                <a:sym typeface="Figtree"/>
              </a:defRPr>
            </a:lvl3pPr>
            <a:lvl4pPr lvl="3">
              <a:spcBef>
                <a:spcPts val="0"/>
              </a:spcBef>
              <a:spcAft>
                <a:spcPts val="0"/>
              </a:spcAft>
              <a:buClr>
                <a:schemeClr val="dk1"/>
              </a:buClr>
              <a:buSzPts val="2700"/>
              <a:buFont typeface="Figtree"/>
              <a:buNone/>
              <a:defRPr sz="2700">
                <a:solidFill>
                  <a:schemeClr val="dk1"/>
                </a:solidFill>
                <a:latin typeface="Figtree"/>
                <a:ea typeface="Figtree"/>
                <a:cs typeface="Figtree"/>
                <a:sym typeface="Figtree"/>
              </a:defRPr>
            </a:lvl4pPr>
            <a:lvl5pPr lvl="4">
              <a:spcBef>
                <a:spcPts val="0"/>
              </a:spcBef>
              <a:spcAft>
                <a:spcPts val="0"/>
              </a:spcAft>
              <a:buClr>
                <a:schemeClr val="dk1"/>
              </a:buClr>
              <a:buSzPts val="2700"/>
              <a:buFont typeface="Figtree"/>
              <a:buNone/>
              <a:defRPr sz="2700">
                <a:solidFill>
                  <a:schemeClr val="dk1"/>
                </a:solidFill>
                <a:latin typeface="Figtree"/>
                <a:ea typeface="Figtree"/>
                <a:cs typeface="Figtree"/>
                <a:sym typeface="Figtree"/>
              </a:defRPr>
            </a:lvl5pPr>
            <a:lvl6pPr lvl="5">
              <a:spcBef>
                <a:spcPts val="0"/>
              </a:spcBef>
              <a:spcAft>
                <a:spcPts val="0"/>
              </a:spcAft>
              <a:buClr>
                <a:schemeClr val="dk1"/>
              </a:buClr>
              <a:buSzPts val="2700"/>
              <a:buFont typeface="Figtree"/>
              <a:buNone/>
              <a:defRPr sz="2700">
                <a:solidFill>
                  <a:schemeClr val="dk1"/>
                </a:solidFill>
                <a:latin typeface="Figtree"/>
                <a:ea typeface="Figtree"/>
                <a:cs typeface="Figtree"/>
                <a:sym typeface="Figtree"/>
              </a:defRPr>
            </a:lvl6pPr>
            <a:lvl7pPr lvl="6">
              <a:spcBef>
                <a:spcPts val="0"/>
              </a:spcBef>
              <a:spcAft>
                <a:spcPts val="0"/>
              </a:spcAft>
              <a:buClr>
                <a:schemeClr val="dk1"/>
              </a:buClr>
              <a:buSzPts val="2700"/>
              <a:buFont typeface="Figtree"/>
              <a:buNone/>
              <a:defRPr sz="2700">
                <a:solidFill>
                  <a:schemeClr val="dk1"/>
                </a:solidFill>
                <a:latin typeface="Figtree"/>
                <a:ea typeface="Figtree"/>
                <a:cs typeface="Figtree"/>
                <a:sym typeface="Figtree"/>
              </a:defRPr>
            </a:lvl7pPr>
            <a:lvl8pPr lvl="7">
              <a:spcBef>
                <a:spcPts val="0"/>
              </a:spcBef>
              <a:spcAft>
                <a:spcPts val="0"/>
              </a:spcAft>
              <a:buClr>
                <a:schemeClr val="dk1"/>
              </a:buClr>
              <a:buSzPts val="2700"/>
              <a:buFont typeface="Figtree"/>
              <a:buNone/>
              <a:defRPr sz="2700">
                <a:solidFill>
                  <a:schemeClr val="dk1"/>
                </a:solidFill>
                <a:latin typeface="Figtree"/>
                <a:ea typeface="Figtree"/>
                <a:cs typeface="Figtree"/>
                <a:sym typeface="Figtree"/>
              </a:defRPr>
            </a:lvl8pPr>
            <a:lvl9pPr lvl="8">
              <a:spcBef>
                <a:spcPts val="0"/>
              </a:spcBef>
              <a:spcAft>
                <a:spcPts val="0"/>
              </a:spcAft>
              <a:buClr>
                <a:schemeClr val="dk1"/>
              </a:buClr>
              <a:buSzPts val="2700"/>
              <a:buFont typeface="Figtree"/>
              <a:buNone/>
              <a:defRPr sz="2700">
                <a:solidFill>
                  <a:schemeClr val="dk1"/>
                </a:solidFill>
                <a:latin typeface="Figtree"/>
                <a:ea typeface="Figtree"/>
                <a:cs typeface="Figtree"/>
                <a:sym typeface="Figtree"/>
              </a:defRPr>
            </a:lvl9pPr>
          </a:lstStyle>
          <a:p>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Roadmap - Alt 2">
  <p:cSld name="CUSTOM_8_1_1_1_1_1_1_1_1_1_1_1_1_1_1_1_1_1_1_1_1_1_1_1_1_1_1_1_1_1_1_1_1">
    <p:spTree>
      <p:nvGrpSpPr>
        <p:cNvPr id="1" name="Shape 689"/>
        <p:cNvGrpSpPr/>
        <p:nvPr/>
      </p:nvGrpSpPr>
      <p:grpSpPr>
        <a:xfrm>
          <a:off x="0" y="0"/>
          <a:ext cx="0" cy="0"/>
          <a:chOff x="0" y="0"/>
          <a:chExt cx="0" cy="0"/>
        </a:xfrm>
      </p:grpSpPr>
      <p:sp>
        <p:nvSpPr>
          <p:cNvPr id="690" name="Google Shape;690;p68"/>
          <p:cNvSpPr/>
          <p:nvPr/>
        </p:nvSpPr>
        <p:spPr>
          <a:xfrm flipH="1">
            <a:off x="7948500" y="0"/>
            <a:ext cx="4236300" cy="4236300"/>
          </a:xfrm>
          <a:prstGeom prst="rect">
            <a:avLst/>
          </a:prstGeom>
          <a:gradFill>
            <a:gsLst>
              <a:gs pos="0">
                <a:schemeClr val="lt2"/>
              </a:gs>
              <a:gs pos="72000">
                <a:schemeClr val="lt1"/>
              </a:gs>
              <a:gs pos="100000">
                <a:schemeClr val="lt1"/>
              </a:gs>
            </a:gsLst>
            <a:path path="circle">
              <a:fillToRect r="100000" b="100000"/>
            </a:path>
            <a:tileRect l="-100000" t="-100000"/>
          </a:gradFill>
          <a:ln>
            <a:noFill/>
          </a:ln>
        </p:spPr>
        <p:txBody>
          <a:bodyPr spcFirstLastPara="1" wrap="square" lIns="121900" tIns="121900" rIns="121900" bIns="121900" anchor="ctr" anchorCtr="0">
            <a:noAutofit/>
          </a:bodyPr>
          <a:lstStyle/>
          <a:p>
            <a:pPr marL="0" lvl="0" indent="0" algn="ctr" rtl="0">
              <a:spcBef>
                <a:spcPts val="0"/>
              </a:spcBef>
              <a:spcAft>
                <a:spcPts val="0"/>
              </a:spcAft>
              <a:buNone/>
            </a:pPr>
            <a:endParaRPr sz="1900">
              <a:solidFill>
                <a:schemeClr val="dk2"/>
              </a:solidFill>
              <a:latin typeface="Figtree"/>
              <a:ea typeface="Figtree"/>
              <a:cs typeface="Figtree"/>
              <a:sym typeface="Figtree"/>
            </a:endParaRPr>
          </a:p>
        </p:txBody>
      </p:sp>
      <p:sp>
        <p:nvSpPr>
          <p:cNvPr id="691" name="Google Shape;691;p68"/>
          <p:cNvSpPr/>
          <p:nvPr/>
        </p:nvSpPr>
        <p:spPr>
          <a:xfrm rot="5400000">
            <a:off x="5185350" y="-2688150"/>
            <a:ext cx="1810800" cy="12187500"/>
          </a:xfrm>
          <a:prstGeom prst="rect">
            <a:avLst/>
          </a:prstGeom>
          <a:gradFill>
            <a:gsLst>
              <a:gs pos="0">
                <a:schemeClr val="accent6"/>
              </a:gs>
              <a:gs pos="100000">
                <a:schemeClr val="lt2"/>
              </a:gs>
            </a:gsLst>
            <a:lin ang="16200038" scaled="0"/>
          </a:gradFill>
          <a:ln>
            <a:noFill/>
          </a:ln>
        </p:spPr>
        <p:txBody>
          <a:bodyPr spcFirstLastPara="1" wrap="square" lIns="121900" tIns="121900" rIns="121900" bIns="121900" anchor="ctr" anchorCtr="0">
            <a:noAutofit/>
          </a:bodyPr>
          <a:lstStyle/>
          <a:p>
            <a:pPr marL="0" lvl="0" indent="0" algn="ctr" rtl="0">
              <a:spcBef>
                <a:spcPts val="0"/>
              </a:spcBef>
              <a:spcAft>
                <a:spcPts val="0"/>
              </a:spcAft>
              <a:buNone/>
            </a:pPr>
            <a:endParaRPr sz="1900">
              <a:solidFill>
                <a:schemeClr val="dk2"/>
              </a:solidFill>
              <a:latin typeface="Jost"/>
              <a:ea typeface="Jost"/>
              <a:cs typeface="Jost"/>
              <a:sym typeface="Jost"/>
            </a:endParaRPr>
          </a:p>
        </p:txBody>
      </p:sp>
      <p:sp>
        <p:nvSpPr>
          <p:cNvPr id="692" name="Google Shape;692;p68"/>
          <p:cNvSpPr txBox="1">
            <a:spLocks noGrp="1"/>
          </p:cNvSpPr>
          <p:nvPr>
            <p:ph type="title"/>
          </p:nvPr>
        </p:nvSpPr>
        <p:spPr>
          <a:xfrm>
            <a:off x="306767" y="78167"/>
            <a:ext cx="3333900" cy="229500"/>
          </a:xfrm>
          <a:prstGeom prst="rect">
            <a:avLst/>
          </a:prstGeom>
        </p:spPr>
        <p:txBody>
          <a:bodyPr spcFirstLastPara="1" wrap="square" lIns="0" tIns="0" rIns="0" bIns="0" anchor="ctr" anchorCtr="0">
            <a:noAutofit/>
          </a:bodyPr>
          <a:lstStyle>
            <a:lvl1pPr lvl="0">
              <a:spcBef>
                <a:spcPts val="0"/>
              </a:spcBef>
              <a:spcAft>
                <a:spcPts val="0"/>
              </a:spcAft>
              <a:buNone/>
              <a:defRPr/>
            </a:lvl1pPr>
            <a:lvl2pPr lvl="1">
              <a:spcBef>
                <a:spcPts val="0"/>
              </a:spcBef>
              <a:spcAft>
                <a:spcPts val="0"/>
              </a:spcAft>
              <a:buSzPts val="900"/>
              <a:buFont typeface="Figtree"/>
              <a:buNone/>
              <a:defRPr sz="900"/>
            </a:lvl2pPr>
            <a:lvl3pPr lvl="2">
              <a:spcBef>
                <a:spcPts val="0"/>
              </a:spcBef>
              <a:spcAft>
                <a:spcPts val="0"/>
              </a:spcAft>
              <a:buSzPts val="900"/>
              <a:buFont typeface="Figtree"/>
              <a:buNone/>
              <a:defRPr sz="900"/>
            </a:lvl3pPr>
            <a:lvl4pPr lvl="3">
              <a:spcBef>
                <a:spcPts val="0"/>
              </a:spcBef>
              <a:spcAft>
                <a:spcPts val="0"/>
              </a:spcAft>
              <a:buSzPts val="900"/>
              <a:buFont typeface="Figtree"/>
              <a:buNone/>
              <a:defRPr sz="900"/>
            </a:lvl4pPr>
            <a:lvl5pPr lvl="4">
              <a:spcBef>
                <a:spcPts val="0"/>
              </a:spcBef>
              <a:spcAft>
                <a:spcPts val="0"/>
              </a:spcAft>
              <a:buSzPts val="900"/>
              <a:buFont typeface="Figtree"/>
              <a:buNone/>
              <a:defRPr sz="900"/>
            </a:lvl5pPr>
            <a:lvl6pPr lvl="5">
              <a:spcBef>
                <a:spcPts val="0"/>
              </a:spcBef>
              <a:spcAft>
                <a:spcPts val="0"/>
              </a:spcAft>
              <a:buSzPts val="900"/>
              <a:buFont typeface="Figtree"/>
              <a:buNone/>
              <a:defRPr sz="900"/>
            </a:lvl6pPr>
            <a:lvl7pPr lvl="6">
              <a:spcBef>
                <a:spcPts val="0"/>
              </a:spcBef>
              <a:spcAft>
                <a:spcPts val="0"/>
              </a:spcAft>
              <a:buSzPts val="900"/>
              <a:buFont typeface="Figtree"/>
              <a:buNone/>
              <a:defRPr sz="900"/>
            </a:lvl7pPr>
            <a:lvl8pPr lvl="7">
              <a:spcBef>
                <a:spcPts val="0"/>
              </a:spcBef>
              <a:spcAft>
                <a:spcPts val="0"/>
              </a:spcAft>
              <a:buSzPts val="900"/>
              <a:buFont typeface="Figtree"/>
              <a:buNone/>
              <a:defRPr sz="900"/>
            </a:lvl8pPr>
            <a:lvl9pPr lvl="8">
              <a:spcBef>
                <a:spcPts val="0"/>
              </a:spcBef>
              <a:spcAft>
                <a:spcPts val="0"/>
              </a:spcAft>
              <a:buSzPts val="900"/>
              <a:buFont typeface="Figtree"/>
              <a:buNone/>
              <a:defRPr sz="900"/>
            </a:lvl9pPr>
          </a:lstStyle>
          <a:p>
            <a:endParaRPr/>
          </a:p>
        </p:txBody>
      </p:sp>
      <p:sp>
        <p:nvSpPr>
          <p:cNvPr id="693" name="Google Shape;693;p68"/>
          <p:cNvSpPr txBox="1">
            <a:spLocks noGrp="1"/>
          </p:cNvSpPr>
          <p:nvPr>
            <p:ph type="title" idx="2"/>
          </p:nvPr>
        </p:nvSpPr>
        <p:spPr>
          <a:xfrm>
            <a:off x="8553167" y="78167"/>
            <a:ext cx="3333900" cy="229500"/>
          </a:xfrm>
          <a:prstGeom prst="rect">
            <a:avLst/>
          </a:prstGeom>
        </p:spPr>
        <p:txBody>
          <a:bodyPr spcFirstLastPara="1" wrap="square" lIns="0" tIns="0" rIns="0" bIns="0" anchor="ctr" anchorCtr="0">
            <a:noAutofit/>
          </a:bodyPr>
          <a:lstStyle>
            <a:lvl1pPr lvl="0">
              <a:spcBef>
                <a:spcPts val="0"/>
              </a:spcBef>
              <a:spcAft>
                <a:spcPts val="0"/>
              </a:spcAft>
              <a:buNone/>
              <a:defRPr/>
            </a:lvl1pPr>
            <a:lvl2pPr lvl="1">
              <a:spcBef>
                <a:spcPts val="0"/>
              </a:spcBef>
              <a:spcAft>
                <a:spcPts val="0"/>
              </a:spcAft>
              <a:buSzPts val="1600"/>
              <a:buFont typeface="Figtree"/>
              <a:buNone/>
              <a:defRPr/>
            </a:lvl2pPr>
            <a:lvl3pPr lvl="2">
              <a:spcBef>
                <a:spcPts val="0"/>
              </a:spcBef>
              <a:spcAft>
                <a:spcPts val="0"/>
              </a:spcAft>
              <a:buSzPts val="1600"/>
              <a:buFont typeface="Figtree"/>
              <a:buNone/>
              <a:defRPr/>
            </a:lvl3pPr>
            <a:lvl4pPr lvl="3">
              <a:spcBef>
                <a:spcPts val="0"/>
              </a:spcBef>
              <a:spcAft>
                <a:spcPts val="0"/>
              </a:spcAft>
              <a:buSzPts val="1600"/>
              <a:buFont typeface="Figtree"/>
              <a:buNone/>
              <a:defRPr/>
            </a:lvl4pPr>
            <a:lvl5pPr lvl="4">
              <a:spcBef>
                <a:spcPts val="0"/>
              </a:spcBef>
              <a:spcAft>
                <a:spcPts val="0"/>
              </a:spcAft>
              <a:buSzPts val="1600"/>
              <a:buFont typeface="Figtree"/>
              <a:buNone/>
              <a:defRPr/>
            </a:lvl5pPr>
            <a:lvl6pPr lvl="5">
              <a:spcBef>
                <a:spcPts val="0"/>
              </a:spcBef>
              <a:spcAft>
                <a:spcPts val="0"/>
              </a:spcAft>
              <a:buSzPts val="1600"/>
              <a:buFont typeface="Figtree"/>
              <a:buNone/>
              <a:defRPr/>
            </a:lvl6pPr>
            <a:lvl7pPr lvl="6">
              <a:spcBef>
                <a:spcPts val="0"/>
              </a:spcBef>
              <a:spcAft>
                <a:spcPts val="0"/>
              </a:spcAft>
              <a:buSzPts val="1600"/>
              <a:buFont typeface="Figtree"/>
              <a:buNone/>
              <a:defRPr/>
            </a:lvl7pPr>
            <a:lvl8pPr lvl="7">
              <a:spcBef>
                <a:spcPts val="0"/>
              </a:spcBef>
              <a:spcAft>
                <a:spcPts val="0"/>
              </a:spcAft>
              <a:buSzPts val="1600"/>
              <a:buFont typeface="Figtree"/>
              <a:buNone/>
              <a:defRPr/>
            </a:lvl8pPr>
            <a:lvl9pPr lvl="8">
              <a:spcBef>
                <a:spcPts val="0"/>
              </a:spcBef>
              <a:spcAft>
                <a:spcPts val="0"/>
              </a:spcAft>
              <a:buSzPts val="1600"/>
              <a:buFont typeface="Figtree"/>
              <a:buNone/>
              <a:defRPr/>
            </a:lvl9pPr>
          </a:lstStyle>
          <a:p>
            <a:endParaRPr/>
          </a:p>
        </p:txBody>
      </p:sp>
      <p:sp>
        <p:nvSpPr>
          <p:cNvPr id="694" name="Google Shape;694;p68"/>
          <p:cNvSpPr txBox="1">
            <a:spLocks noGrp="1"/>
          </p:cNvSpPr>
          <p:nvPr>
            <p:ph type="title" idx="3"/>
          </p:nvPr>
        </p:nvSpPr>
        <p:spPr>
          <a:xfrm>
            <a:off x="304800" y="609600"/>
            <a:ext cx="5547300" cy="619500"/>
          </a:xfrm>
          <a:prstGeom prst="rect">
            <a:avLst/>
          </a:prstGeom>
        </p:spPr>
        <p:txBody>
          <a:bodyPr spcFirstLastPara="1" wrap="square" lIns="0" tIns="0" rIns="0" bIns="0" anchor="t" anchorCtr="0">
            <a:noAutofit/>
          </a:bodyPr>
          <a:lstStyle>
            <a:lvl1pPr lvl="0">
              <a:lnSpc>
                <a:spcPct val="115000"/>
              </a:lnSpc>
              <a:spcBef>
                <a:spcPts val="0"/>
              </a:spcBef>
              <a:spcAft>
                <a:spcPts val="0"/>
              </a:spcAft>
              <a:buNone/>
              <a:defRPr sz="2700"/>
            </a:lvl1pPr>
            <a:lvl2pPr lvl="1">
              <a:spcBef>
                <a:spcPts val="0"/>
              </a:spcBef>
              <a:spcAft>
                <a:spcPts val="0"/>
              </a:spcAft>
              <a:buClr>
                <a:schemeClr val="dk1"/>
              </a:buClr>
              <a:buSzPts val="2700"/>
              <a:buFont typeface="Figtree"/>
              <a:buNone/>
              <a:defRPr sz="2700">
                <a:solidFill>
                  <a:schemeClr val="dk1"/>
                </a:solidFill>
                <a:latin typeface="Figtree"/>
                <a:ea typeface="Figtree"/>
                <a:cs typeface="Figtree"/>
                <a:sym typeface="Figtree"/>
              </a:defRPr>
            </a:lvl2pPr>
            <a:lvl3pPr lvl="2">
              <a:spcBef>
                <a:spcPts val="0"/>
              </a:spcBef>
              <a:spcAft>
                <a:spcPts val="0"/>
              </a:spcAft>
              <a:buClr>
                <a:schemeClr val="dk1"/>
              </a:buClr>
              <a:buSzPts val="2700"/>
              <a:buFont typeface="Figtree"/>
              <a:buNone/>
              <a:defRPr sz="2700">
                <a:solidFill>
                  <a:schemeClr val="dk1"/>
                </a:solidFill>
                <a:latin typeface="Figtree"/>
                <a:ea typeface="Figtree"/>
                <a:cs typeface="Figtree"/>
                <a:sym typeface="Figtree"/>
              </a:defRPr>
            </a:lvl3pPr>
            <a:lvl4pPr lvl="3">
              <a:spcBef>
                <a:spcPts val="0"/>
              </a:spcBef>
              <a:spcAft>
                <a:spcPts val="0"/>
              </a:spcAft>
              <a:buClr>
                <a:schemeClr val="dk1"/>
              </a:buClr>
              <a:buSzPts val="2700"/>
              <a:buFont typeface="Figtree"/>
              <a:buNone/>
              <a:defRPr sz="2700">
                <a:solidFill>
                  <a:schemeClr val="dk1"/>
                </a:solidFill>
                <a:latin typeface="Figtree"/>
                <a:ea typeface="Figtree"/>
                <a:cs typeface="Figtree"/>
                <a:sym typeface="Figtree"/>
              </a:defRPr>
            </a:lvl4pPr>
            <a:lvl5pPr lvl="4">
              <a:spcBef>
                <a:spcPts val="0"/>
              </a:spcBef>
              <a:spcAft>
                <a:spcPts val="0"/>
              </a:spcAft>
              <a:buClr>
                <a:schemeClr val="dk1"/>
              </a:buClr>
              <a:buSzPts val="2700"/>
              <a:buFont typeface="Figtree"/>
              <a:buNone/>
              <a:defRPr sz="2700">
                <a:solidFill>
                  <a:schemeClr val="dk1"/>
                </a:solidFill>
                <a:latin typeface="Figtree"/>
                <a:ea typeface="Figtree"/>
                <a:cs typeface="Figtree"/>
                <a:sym typeface="Figtree"/>
              </a:defRPr>
            </a:lvl5pPr>
            <a:lvl6pPr lvl="5">
              <a:spcBef>
                <a:spcPts val="0"/>
              </a:spcBef>
              <a:spcAft>
                <a:spcPts val="0"/>
              </a:spcAft>
              <a:buClr>
                <a:schemeClr val="dk1"/>
              </a:buClr>
              <a:buSzPts val="2700"/>
              <a:buFont typeface="Figtree"/>
              <a:buNone/>
              <a:defRPr sz="2700">
                <a:solidFill>
                  <a:schemeClr val="dk1"/>
                </a:solidFill>
                <a:latin typeface="Figtree"/>
                <a:ea typeface="Figtree"/>
                <a:cs typeface="Figtree"/>
                <a:sym typeface="Figtree"/>
              </a:defRPr>
            </a:lvl6pPr>
            <a:lvl7pPr lvl="6">
              <a:spcBef>
                <a:spcPts val="0"/>
              </a:spcBef>
              <a:spcAft>
                <a:spcPts val="0"/>
              </a:spcAft>
              <a:buClr>
                <a:schemeClr val="dk1"/>
              </a:buClr>
              <a:buSzPts val="2700"/>
              <a:buFont typeface="Figtree"/>
              <a:buNone/>
              <a:defRPr sz="2700">
                <a:solidFill>
                  <a:schemeClr val="dk1"/>
                </a:solidFill>
                <a:latin typeface="Figtree"/>
                <a:ea typeface="Figtree"/>
                <a:cs typeface="Figtree"/>
                <a:sym typeface="Figtree"/>
              </a:defRPr>
            </a:lvl7pPr>
            <a:lvl8pPr lvl="7">
              <a:spcBef>
                <a:spcPts val="0"/>
              </a:spcBef>
              <a:spcAft>
                <a:spcPts val="0"/>
              </a:spcAft>
              <a:buClr>
                <a:schemeClr val="dk1"/>
              </a:buClr>
              <a:buSzPts val="2700"/>
              <a:buFont typeface="Figtree"/>
              <a:buNone/>
              <a:defRPr sz="2700">
                <a:solidFill>
                  <a:schemeClr val="dk1"/>
                </a:solidFill>
                <a:latin typeface="Figtree"/>
                <a:ea typeface="Figtree"/>
                <a:cs typeface="Figtree"/>
                <a:sym typeface="Figtree"/>
              </a:defRPr>
            </a:lvl8pPr>
            <a:lvl9pPr lvl="8">
              <a:spcBef>
                <a:spcPts val="0"/>
              </a:spcBef>
              <a:spcAft>
                <a:spcPts val="0"/>
              </a:spcAft>
              <a:buClr>
                <a:schemeClr val="dk1"/>
              </a:buClr>
              <a:buSzPts val="2700"/>
              <a:buFont typeface="Figtree"/>
              <a:buNone/>
              <a:defRPr sz="2700">
                <a:solidFill>
                  <a:schemeClr val="dk1"/>
                </a:solidFill>
                <a:latin typeface="Figtree"/>
                <a:ea typeface="Figtree"/>
                <a:cs typeface="Figtree"/>
                <a:sym typeface="Figtree"/>
              </a:defRPr>
            </a:lvl9pPr>
          </a:lstStyle>
          <a:p>
            <a:endParaRPr/>
          </a:p>
        </p:txBody>
      </p:sp>
      <p:sp>
        <p:nvSpPr>
          <p:cNvPr id="695" name="Google Shape;695;p68"/>
          <p:cNvSpPr txBox="1">
            <a:spLocks noGrp="1"/>
          </p:cNvSpPr>
          <p:nvPr>
            <p:ph type="subTitle" idx="1"/>
          </p:nvPr>
        </p:nvSpPr>
        <p:spPr>
          <a:xfrm>
            <a:off x="648833" y="1742700"/>
            <a:ext cx="3042000" cy="276900"/>
          </a:xfrm>
          <a:prstGeom prst="rect">
            <a:avLst/>
          </a:prstGeom>
        </p:spPr>
        <p:txBody>
          <a:bodyPr spcFirstLastPara="1" wrap="square" lIns="0" tIns="0" rIns="0" bIns="0" anchor="t" anchorCtr="0">
            <a:noAutofit/>
          </a:bodyPr>
          <a:lstStyle>
            <a:lvl1pPr lvl="0">
              <a:lnSpc>
                <a:spcPct val="95000"/>
              </a:lnSpc>
              <a:spcBef>
                <a:spcPts val="0"/>
              </a:spcBef>
              <a:spcAft>
                <a:spcPts val="0"/>
              </a:spcAft>
              <a:buNone/>
              <a:defRPr/>
            </a:lvl1pPr>
            <a:lvl2pPr lvl="1">
              <a:lnSpc>
                <a:spcPct val="95000"/>
              </a:lnSpc>
              <a:spcBef>
                <a:spcPts val="0"/>
              </a:spcBef>
              <a:spcAft>
                <a:spcPts val="0"/>
              </a:spcAft>
              <a:buNone/>
              <a:defRPr/>
            </a:lvl2pPr>
            <a:lvl3pPr lvl="2">
              <a:lnSpc>
                <a:spcPct val="95000"/>
              </a:lnSpc>
              <a:spcBef>
                <a:spcPts val="0"/>
              </a:spcBef>
              <a:spcAft>
                <a:spcPts val="0"/>
              </a:spcAft>
              <a:buNone/>
              <a:defRPr/>
            </a:lvl3pPr>
            <a:lvl4pPr lvl="3">
              <a:lnSpc>
                <a:spcPct val="95000"/>
              </a:lnSpc>
              <a:spcBef>
                <a:spcPts val="0"/>
              </a:spcBef>
              <a:spcAft>
                <a:spcPts val="0"/>
              </a:spcAft>
              <a:buNone/>
              <a:defRPr/>
            </a:lvl4pPr>
            <a:lvl5pPr lvl="4">
              <a:lnSpc>
                <a:spcPct val="95000"/>
              </a:lnSpc>
              <a:spcBef>
                <a:spcPts val="0"/>
              </a:spcBef>
              <a:spcAft>
                <a:spcPts val="0"/>
              </a:spcAft>
              <a:buNone/>
              <a:defRPr/>
            </a:lvl5pPr>
            <a:lvl6pPr lvl="5">
              <a:lnSpc>
                <a:spcPct val="95000"/>
              </a:lnSpc>
              <a:spcBef>
                <a:spcPts val="0"/>
              </a:spcBef>
              <a:spcAft>
                <a:spcPts val="0"/>
              </a:spcAft>
              <a:buNone/>
              <a:defRPr/>
            </a:lvl6pPr>
            <a:lvl7pPr lvl="6">
              <a:lnSpc>
                <a:spcPct val="95000"/>
              </a:lnSpc>
              <a:spcBef>
                <a:spcPts val="0"/>
              </a:spcBef>
              <a:spcAft>
                <a:spcPts val="0"/>
              </a:spcAft>
              <a:buNone/>
              <a:defRPr/>
            </a:lvl7pPr>
            <a:lvl8pPr lvl="7">
              <a:lnSpc>
                <a:spcPct val="95000"/>
              </a:lnSpc>
              <a:spcBef>
                <a:spcPts val="0"/>
              </a:spcBef>
              <a:spcAft>
                <a:spcPts val="0"/>
              </a:spcAft>
              <a:buNone/>
              <a:defRPr/>
            </a:lvl8pPr>
            <a:lvl9pPr lvl="8">
              <a:lnSpc>
                <a:spcPct val="95000"/>
              </a:lnSpc>
              <a:spcBef>
                <a:spcPts val="0"/>
              </a:spcBef>
              <a:spcAft>
                <a:spcPts val="0"/>
              </a:spcAft>
              <a:buNone/>
              <a:defRPr/>
            </a:lvl9pPr>
          </a:lstStyle>
          <a:p>
            <a:endParaRPr/>
          </a:p>
        </p:txBody>
      </p:sp>
      <p:sp>
        <p:nvSpPr>
          <p:cNvPr id="696" name="Google Shape;696;p68"/>
          <p:cNvSpPr txBox="1">
            <a:spLocks noGrp="1"/>
          </p:cNvSpPr>
          <p:nvPr>
            <p:ph type="body" idx="4"/>
          </p:nvPr>
        </p:nvSpPr>
        <p:spPr>
          <a:xfrm>
            <a:off x="648867" y="2164573"/>
            <a:ext cx="3042000" cy="951900"/>
          </a:xfrm>
          <a:prstGeom prst="rect">
            <a:avLst/>
          </a:prstGeom>
        </p:spPr>
        <p:txBody>
          <a:bodyPr spcFirstLastPara="1" wrap="square" lIns="0" tIns="0" rIns="0" bIns="0" anchor="t" anchorCtr="0">
            <a:noAutofit/>
          </a:bodyPr>
          <a:lstStyle>
            <a:lvl1pPr marL="457200" lvl="0" indent="-311150">
              <a:spcBef>
                <a:spcPts val="0"/>
              </a:spcBef>
              <a:spcAft>
                <a:spcPts val="0"/>
              </a:spcAft>
              <a:buClr>
                <a:schemeClr val="dk1"/>
              </a:buClr>
              <a:buSzPts val="1300"/>
              <a:buFont typeface="Jost"/>
              <a:buChar char="●"/>
              <a:defRPr sz="1300"/>
            </a:lvl1pPr>
            <a:lvl2pPr marL="914400" lvl="1" indent="-311150">
              <a:spcBef>
                <a:spcPts val="0"/>
              </a:spcBef>
              <a:spcAft>
                <a:spcPts val="0"/>
              </a:spcAft>
              <a:buClr>
                <a:schemeClr val="dk1"/>
              </a:buClr>
              <a:buSzPts val="1300"/>
              <a:buFont typeface="Jost"/>
              <a:buChar char="○"/>
              <a:defRPr sz="1300"/>
            </a:lvl2pPr>
            <a:lvl3pPr marL="1371600" lvl="2" indent="-311150">
              <a:spcBef>
                <a:spcPts val="0"/>
              </a:spcBef>
              <a:spcAft>
                <a:spcPts val="0"/>
              </a:spcAft>
              <a:buClr>
                <a:schemeClr val="dk1"/>
              </a:buClr>
              <a:buSzPts val="1300"/>
              <a:buFont typeface="Jost"/>
              <a:buChar char="■"/>
              <a:defRPr sz="1300"/>
            </a:lvl3pPr>
            <a:lvl4pPr marL="1828800" lvl="3" indent="-311150">
              <a:spcBef>
                <a:spcPts val="0"/>
              </a:spcBef>
              <a:spcAft>
                <a:spcPts val="0"/>
              </a:spcAft>
              <a:buClr>
                <a:schemeClr val="dk1"/>
              </a:buClr>
              <a:buSzPts val="1300"/>
              <a:buFont typeface="Jost"/>
              <a:buChar char="●"/>
              <a:defRPr sz="1300"/>
            </a:lvl4pPr>
            <a:lvl5pPr marL="2286000" lvl="4" indent="-311150">
              <a:spcBef>
                <a:spcPts val="0"/>
              </a:spcBef>
              <a:spcAft>
                <a:spcPts val="0"/>
              </a:spcAft>
              <a:buClr>
                <a:schemeClr val="dk1"/>
              </a:buClr>
              <a:buSzPts val="1300"/>
              <a:buFont typeface="Jost"/>
              <a:buChar char="○"/>
              <a:defRPr sz="1300"/>
            </a:lvl5pPr>
            <a:lvl6pPr marL="2743200" lvl="5" indent="-311150">
              <a:spcBef>
                <a:spcPts val="0"/>
              </a:spcBef>
              <a:spcAft>
                <a:spcPts val="0"/>
              </a:spcAft>
              <a:buClr>
                <a:schemeClr val="dk1"/>
              </a:buClr>
              <a:buSzPts val="1300"/>
              <a:buFont typeface="Jost"/>
              <a:buChar char="■"/>
              <a:defRPr sz="1300"/>
            </a:lvl6pPr>
            <a:lvl7pPr marL="3200400" lvl="6" indent="-311150">
              <a:spcBef>
                <a:spcPts val="0"/>
              </a:spcBef>
              <a:spcAft>
                <a:spcPts val="0"/>
              </a:spcAft>
              <a:buClr>
                <a:schemeClr val="dk1"/>
              </a:buClr>
              <a:buSzPts val="1300"/>
              <a:buFont typeface="Jost"/>
              <a:buChar char="●"/>
              <a:defRPr sz="1300"/>
            </a:lvl7pPr>
            <a:lvl8pPr marL="3657600" lvl="7" indent="-311150">
              <a:spcBef>
                <a:spcPts val="0"/>
              </a:spcBef>
              <a:spcAft>
                <a:spcPts val="0"/>
              </a:spcAft>
              <a:buClr>
                <a:schemeClr val="dk1"/>
              </a:buClr>
              <a:buSzPts val="1300"/>
              <a:buFont typeface="Jost"/>
              <a:buChar char="○"/>
              <a:defRPr sz="1300"/>
            </a:lvl8pPr>
            <a:lvl9pPr marL="4114800" lvl="8" indent="-311150">
              <a:spcBef>
                <a:spcPts val="0"/>
              </a:spcBef>
              <a:spcAft>
                <a:spcPts val="0"/>
              </a:spcAft>
              <a:buClr>
                <a:schemeClr val="dk1"/>
              </a:buClr>
              <a:buSzPts val="1300"/>
              <a:buFont typeface="Jost"/>
              <a:buChar char="■"/>
              <a:defRPr sz="1300"/>
            </a:lvl9pPr>
          </a:lstStyle>
          <a:p>
            <a:endParaRPr/>
          </a:p>
        </p:txBody>
      </p:sp>
      <p:sp>
        <p:nvSpPr>
          <p:cNvPr id="697" name="Google Shape;697;p68"/>
          <p:cNvSpPr txBox="1">
            <a:spLocks noGrp="1"/>
          </p:cNvSpPr>
          <p:nvPr>
            <p:ph type="subTitle" idx="5"/>
          </p:nvPr>
        </p:nvSpPr>
        <p:spPr>
          <a:xfrm>
            <a:off x="4574967" y="2224100"/>
            <a:ext cx="3042000" cy="276900"/>
          </a:xfrm>
          <a:prstGeom prst="rect">
            <a:avLst/>
          </a:prstGeom>
        </p:spPr>
        <p:txBody>
          <a:bodyPr spcFirstLastPara="1" wrap="square" lIns="0" tIns="0" rIns="0" bIns="0" anchor="t" anchorCtr="0">
            <a:noAutofit/>
          </a:bodyPr>
          <a:lstStyle>
            <a:lvl1pPr lvl="0">
              <a:lnSpc>
                <a:spcPct val="95000"/>
              </a:lnSpc>
              <a:spcBef>
                <a:spcPts val="0"/>
              </a:spcBef>
              <a:spcAft>
                <a:spcPts val="0"/>
              </a:spcAft>
              <a:buNone/>
              <a:defRPr/>
            </a:lvl1pPr>
            <a:lvl2pPr lvl="1">
              <a:lnSpc>
                <a:spcPct val="95000"/>
              </a:lnSpc>
              <a:spcBef>
                <a:spcPts val="0"/>
              </a:spcBef>
              <a:spcAft>
                <a:spcPts val="0"/>
              </a:spcAft>
              <a:buNone/>
              <a:defRPr/>
            </a:lvl2pPr>
            <a:lvl3pPr lvl="2">
              <a:lnSpc>
                <a:spcPct val="95000"/>
              </a:lnSpc>
              <a:spcBef>
                <a:spcPts val="0"/>
              </a:spcBef>
              <a:spcAft>
                <a:spcPts val="0"/>
              </a:spcAft>
              <a:buNone/>
              <a:defRPr/>
            </a:lvl3pPr>
            <a:lvl4pPr lvl="3">
              <a:lnSpc>
                <a:spcPct val="95000"/>
              </a:lnSpc>
              <a:spcBef>
                <a:spcPts val="0"/>
              </a:spcBef>
              <a:spcAft>
                <a:spcPts val="0"/>
              </a:spcAft>
              <a:buNone/>
              <a:defRPr/>
            </a:lvl4pPr>
            <a:lvl5pPr lvl="4">
              <a:lnSpc>
                <a:spcPct val="95000"/>
              </a:lnSpc>
              <a:spcBef>
                <a:spcPts val="0"/>
              </a:spcBef>
              <a:spcAft>
                <a:spcPts val="0"/>
              </a:spcAft>
              <a:buNone/>
              <a:defRPr/>
            </a:lvl5pPr>
            <a:lvl6pPr lvl="5">
              <a:lnSpc>
                <a:spcPct val="95000"/>
              </a:lnSpc>
              <a:spcBef>
                <a:spcPts val="0"/>
              </a:spcBef>
              <a:spcAft>
                <a:spcPts val="0"/>
              </a:spcAft>
              <a:buNone/>
              <a:defRPr/>
            </a:lvl6pPr>
            <a:lvl7pPr lvl="6">
              <a:lnSpc>
                <a:spcPct val="95000"/>
              </a:lnSpc>
              <a:spcBef>
                <a:spcPts val="0"/>
              </a:spcBef>
              <a:spcAft>
                <a:spcPts val="0"/>
              </a:spcAft>
              <a:buNone/>
              <a:defRPr/>
            </a:lvl7pPr>
            <a:lvl8pPr lvl="7">
              <a:lnSpc>
                <a:spcPct val="95000"/>
              </a:lnSpc>
              <a:spcBef>
                <a:spcPts val="0"/>
              </a:spcBef>
              <a:spcAft>
                <a:spcPts val="0"/>
              </a:spcAft>
              <a:buNone/>
              <a:defRPr/>
            </a:lvl8pPr>
            <a:lvl9pPr lvl="8">
              <a:lnSpc>
                <a:spcPct val="95000"/>
              </a:lnSpc>
              <a:spcBef>
                <a:spcPts val="0"/>
              </a:spcBef>
              <a:spcAft>
                <a:spcPts val="0"/>
              </a:spcAft>
              <a:buNone/>
              <a:defRPr/>
            </a:lvl9pPr>
          </a:lstStyle>
          <a:p>
            <a:endParaRPr/>
          </a:p>
        </p:txBody>
      </p:sp>
      <p:sp>
        <p:nvSpPr>
          <p:cNvPr id="698" name="Google Shape;698;p68"/>
          <p:cNvSpPr txBox="1">
            <a:spLocks noGrp="1"/>
          </p:cNvSpPr>
          <p:nvPr>
            <p:ph type="body" idx="6"/>
          </p:nvPr>
        </p:nvSpPr>
        <p:spPr>
          <a:xfrm>
            <a:off x="4575000" y="2645973"/>
            <a:ext cx="3042000" cy="951900"/>
          </a:xfrm>
          <a:prstGeom prst="rect">
            <a:avLst/>
          </a:prstGeom>
        </p:spPr>
        <p:txBody>
          <a:bodyPr spcFirstLastPara="1" wrap="square" lIns="0" tIns="0" rIns="0" bIns="0" anchor="t" anchorCtr="0">
            <a:noAutofit/>
          </a:bodyPr>
          <a:lstStyle>
            <a:lvl1pPr marL="457200" lvl="0" indent="-311150">
              <a:spcBef>
                <a:spcPts val="0"/>
              </a:spcBef>
              <a:spcAft>
                <a:spcPts val="0"/>
              </a:spcAft>
              <a:buClr>
                <a:schemeClr val="dk1"/>
              </a:buClr>
              <a:buSzPts val="1300"/>
              <a:buFont typeface="Jost"/>
              <a:buChar char="●"/>
              <a:defRPr sz="1300"/>
            </a:lvl1pPr>
            <a:lvl2pPr marL="914400" lvl="1" indent="-311150">
              <a:spcBef>
                <a:spcPts val="0"/>
              </a:spcBef>
              <a:spcAft>
                <a:spcPts val="0"/>
              </a:spcAft>
              <a:buClr>
                <a:schemeClr val="dk1"/>
              </a:buClr>
              <a:buSzPts val="1300"/>
              <a:buFont typeface="Jost"/>
              <a:buChar char="○"/>
              <a:defRPr sz="1300"/>
            </a:lvl2pPr>
            <a:lvl3pPr marL="1371600" lvl="2" indent="-311150">
              <a:spcBef>
                <a:spcPts val="0"/>
              </a:spcBef>
              <a:spcAft>
                <a:spcPts val="0"/>
              </a:spcAft>
              <a:buClr>
                <a:schemeClr val="dk1"/>
              </a:buClr>
              <a:buSzPts val="1300"/>
              <a:buFont typeface="Jost"/>
              <a:buChar char="■"/>
              <a:defRPr sz="1300"/>
            </a:lvl3pPr>
            <a:lvl4pPr marL="1828800" lvl="3" indent="-311150">
              <a:spcBef>
                <a:spcPts val="0"/>
              </a:spcBef>
              <a:spcAft>
                <a:spcPts val="0"/>
              </a:spcAft>
              <a:buClr>
                <a:schemeClr val="dk1"/>
              </a:buClr>
              <a:buSzPts val="1300"/>
              <a:buFont typeface="Jost"/>
              <a:buChar char="●"/>
              <a:defRPr sz="1300"/>
            </a:lvl4pPr>
            <a:lvl5pPr marL="2286000" lvl="4" indent="-311150">
              <a:spcBef>
                <a:spcPts val="0"/>
              </a:spcBef>
              <a:spcAft>
                <a:spcPts val="0"/>
              </a:spcAft>
              <a:buClr>
                <a:schemeClr val="dk1"/>
              </a:buClr>
              <a:buSzPts val="1300"/>
              <a:buFont typeface="Jost"/>
              <a:buChar char="○"/>
              <a:defRPr sz="1300"/>
            </a:lvl5pPr>
            <a:lvl6pPr marL="2743200" lvl="5" indent="-311150">
              <a:spcBef>
                <a:spcPts val="0"/>
              </a:spcBef>
              <a:spcAft>
                <a:spcPts val="0"/>
              </a:spcAft>
              <a:buClr>
                <a:schemeClr val="dk1"/>
              </a:buClr>
              <a:buSzPts val="1300"/>
              <a:buFont typeface="Jost"/>
              <a:buChar char="■"/>
              <a:defRPr sz="1300"/>
            </a:lvl6pPr>
            <a:lvl7pPr marL="3200400" lvl="6" indent="-311150">
              <a:spcBef>
                <a:spcPts val="0"/>
              </a:spcBef>
              <a:spcAft>
                <a:spcPts val="0"/>
              </a:spcAft>
              <a:buClr>
                <a:schemeClr val="dk1"/>
              </a:buClr>
              <a:buSzPts val="1300"/>
              <a:buFont typeface="Jost"/>
              <a:buChar char="●"/>
              <a:defRPr sz="1300"/>
            </a:lvl7pPr>
            <a:lvl8pPr marL="3657600" lvl="7" indent="-311150">
              <a:spcBef>
                <a:spcPts val="0"/>
              </a:spcBef>
              <a:spcAft>
                <a:spcPts val="0"/>
              </a:spcAft>
              <a:buClr>
                <a:schemeClr val="dk1"/>
              </a:buClr>
              <a:buSzPts val="1300"/>
              <a:buFont typeface="Jost"/>
              <a:buChar char="○"/>
              <a:defRPr sz="1300"/>
            </a:lvl8pPr>
            <a:lvl9pPr marL="4114800" lvl="8" indent="-311150">
              <a:spcBef>
                <a:spcPts val="0"/>
              </a:spcBef>
              <a:spcAft>
                <a:spcPts val="0"/>
              </a:spcAft>
              <a:buClr>
                <a:schemeClr val="dk1"/>
              </a:buClr>
              <a:buSzPts val="1300"/>
              <a:buFont typeface="Jost"/>
              <a:buChar char="■"/>
              <a:defRPr sz="1300"/>
            </a:lvl9pPr>
          </a:lstStyle>
          <a:p>
            <a:endParaRPr/>
          </a:p>
        </p:txBody>
      </p:sp>
      <p:sp>
        <p:nvSpPr>
          <p:cNvPr id="699" name="Google Shape;699;p68"/>
          <p:cNvSpPr txBox="1">
            <a:spLocks noGrp="1"/>
          </p:cNvSpPr>
          <p:nvPr>
            <p:ph type="subTitle" idx="7"/>
          </p:nvPr>
        </p:nvSpPr>
        <p:spPr>
          <a:xfrm>
            <a:off x="8501100" y="1742700"/>
            <a:ext cx="3042000" cy="276900"/>
          </a:xfrm>
          <a:prstGeom prst="rect">
            <a:avLst/>
          </a:prstGeom>
        </p:spPr>
        <p:txBody>
          <a:bodyPr spcFirstLastPara="1" wrap="square" lIns="0" tIns="0" rIns="0" bIns="0" anchor="t" anchorCtr="0">
            <a:noAutofit/>
          </a:bodyPr>
          <a:lstStyle>
            <a:lvl1pPr lvl="0">
              <a:lnSpc>
                <a:spcPct val="95000"/>
              </a:lnSpc>
              <a:spcBef>
                <a:spcPts val="0"/>
              </a:spcBef>
              <a:spcAft>
                <a:spcPts val="0"/>
              </a:spcAft>
              <a:buNone/>
              <a:defRPr/>
            </a:lvl1pPr>
            <a:lvl2pPr lvl="1">
              <a:lnSpc>
                <a:spcPct val="95000"/>
              </a:lnSpc>
              <a:spcBef>
                <a:spcPts val="0"/>
              </a:spcBef>
              <a:spcAft>
                <a:spcPts val="0"/>
              </a:spcAft>
              <a:buNone/>
              <a:defRPr/>
            </a:lvl2pPr>
            <a:lvl3pPr lvl="2">
              <a:lnSpc>
                <a:spcPct val="95000"/>
              </a:lnSpc>
              <a:spcBef>
                <a:spcPts val="0"/>
              </a:spcBef>
              <a:spcAft>
                <a:spcPts val="0"/>
              </a:spcAft>
              <a:buNone/>
              <a:defRPr/>
            </a:lvl3pPr>
            <a:lvl4pPr lvl="3">
              <a:lnSpc>
                <a:spcPct val="95000"/>
              </a:lnSpc>
              <a:spcBef>
                <a:spcPts val="0"/>
              </a:spcBef>
              <a:spcAft>
                <a:spcPts val="0"/>
              </a:spcAft>
              <a:buNone/>
              <a:defRPr/>
            </a:lvl4pPr>
            <a:lvl5pPr lvl="4">
              <a:lnSpc>
                <a:spcPct val="95000"/>
              </a:lnSpc>
              <a:spcBef>
                <a:spcPts val="0"/>
              </a:spcBef>
              <a:spcAft>
                <a:spcPts val="0"/>
              </a:spcAft>
              <a:buNone/>
              <a:defRPr/>
            </a:lvl5pPr>
            <a:lvl6pPr lvl="5">
              <a:lnSpc>
                <a:spcPct val="95000"/>
              </a:lnSpc>
              <a:spcBef>
                <a:spcPts val="0"/>
              </a:spcBef>
              <a:spcAft>
                <a:spcPts val="0"/>
              </a:spcAft>
              <a:buNone/>
              <a:defRPr/>
            </a:lvl6pPr>
            <a:lvl7pPr lvl="6">
              <a:lnSpc>
                <a:spcPct val="95000"/>
              </a:lnSpc>
              <a:spcBef>
                <a:spcPts val="0"/>
              </a:spcBef>
              <a:spcAft>
                <a:spcPts val="0"/>
              </a:spcAft>
              <a:buNone/>
              <a:defRPr/>
            </a:lvl7pPr>
            <a:lvl8pPr lvl="7">
              <a:lnSpc>
                <a:spcPct val="95000"/>
              </a:lnSpc>
              <a:spcBef>
                <a:spcPts val="0"/>
              </a:spcBef>
              <a:spcAft>
                <a:spcPts val="0"/>
              </a:spcAft>
              <a:buNone/>
              <a:defRPr/>
            </a:lvl8pPr>
            <a:lvl9pPr lvl="8">
              <a:lnSpc>
                <a:spcPct val="95000"/>
              </a:lnSpc>
              <a:spcBef>
                <a:spcPts val="0"/>
              </a:spcBef>
              <a:spcAft>
                <a:spcPts val="0"/>
              </a:spcAft>
              <a:buNone/>
              <a:defRPr/>
            </a:lvl9pPr>
          </a:lstStyle>
          <a:p>
            <a:endParaRPr/>
          </a:p>
        </p:txBody>
      </p:sp>
      <p:sp>
        <p:nvSpPr>
          <p:cNvPr id="700" name="Google Shape;700;p68"/>
          <p:cNvSpPr txBox="1">
            <a:spLocks noGrp="1"/>
          </p:cNvSpPr>
          <p:nvPr>
            <p:ph type="body" idx="8"/>
          </p:nvPr>
        </p:nvSpPr>
        <p:spPr>
          <a:xfrm>
            <a:off x="8501133" y="2164573"/>
            <a:ext cx="3042000" cy="951900"/>
          </a:xfrm>
          <a:prstGeom prst="rect">
            <a:avLst/>
          </a:prstGeom>
        </p:spPr>
        <p:txBody>
          <a:bodyPr spcFirstLastPara="1" wrap="square" lIns="0" tIns="0" rIns="0" bIns="0" anchor="t" anchorCtr="0">
            <a:noAutofit/>
          </a:bodyPr>
          <a:lstStyle>
            <a:lvl1pPr marL="457200" lvl="0" indent="-311150">
              <a:spcBef>
                <a:spcPts val="0"/>
              </a:spcBef>
              <a:spcAft>
                <a:spcPts val="0"/>
              </a:spcAft>
              <a:buClr>
                <a:schemeClr val="dk1"/>
              </a:buClr>
              <a:buSzPts val="1300"/>
              <a:buFont typeface="Jost"/>
              <a:buChar char="●"/>
              <a:defRPr sz="1300"/>
            </a:lvl1pPr>
            <a:lvl2pPr marL="914400" lvl="1" indent="-311150">
              <a:spcBef>
                <a:spcPts val="0"/>
              </a:spcBef>
              <a:spcAft>
                <a:spcPts val="0"/>
              </a:spcAft>
              <a:buClr>
                <a:schemeClr val="dk1"/>
              </a:buClr>
              <a:buSzPts val="1300"/>
              <a:buFont typeface="Jost"/>
              <a:buChar char="○"/>
              <a:defRPr sz="1300"/>
            </a:lvl2pPr>
            <a:lvl3pPr marL="1371600" lvl="2" indent="-311150">
              <a:spcBef>
                <a:spcPts val="0"/>
              </a:spcBef>
              <a:spcAft>
                <a:spcPts val="0"/>
              </a:spcAft>
              <a:buClr>
                <a:schemeClr val="dk1"/>
              </a:buClr>
              <a:buSzPts val="1300"/>
              <a:buFont typeface="Jost"/>
              <a:buChar char="■"/>
              <a:defRPr sz="1300"/>
            </a:lvl3pPr>
            <a:lvl4pPr marL="1828800" lvl="3" indent="-311150">
              <a:spcBef>
                <a:spcPts val="0"/>
              </a:spcBef>
              <a:spcAft>
                <a:spcPts val="0"/>
              </a:spcAft>
              <a:buClr>
                <a:schemeClr val="dk1"/>
              </a:buClr>
              <a:buSzPts val="1300"/>
              <a:buFont typeface="Jost"/>
              <a:buChar char="●"/>
              <a:defRPr sz="1300"/>
            </a:lvl4pPr>
            <a:lvl5pPr marL="2286000" lvl="4" indent="-311150">
              <a:spcBef>
                <a:spcPts val="0"/>
              </a:spcBef>
              <a:spcAft>
                <a:spcPts val="0"/>
              </a:spcAft>
              <a:buClr>
                <a:schemeClr val="dk1"/>
              </a:buClr>
              <a:buSzPts val="1300"/>
              <a:buFont typeface="Jost"/>
              <a:buChar char="○"/>
              <a:defRPr sz="1300"/>
            </a:lvl5pPr>
            <a:lvl6pPr marL="2743200" lvl="5" indent="-311150">
              <a:spcBef>
                <a:spcPts val="0"/>
              </a:spcBef>
              <a:spcAft>
                <a:spcPts val="0"/>
              </a:spcAft>
              <a:buClr>
                <a:schemeClr val="dk1"/>
              </a:buClr>
              <a:buSzPts val="1300"/>
              <a:buFont typeface="Jost"/>
              <a:buChar char="■"/>
              <a:defRPr sz="1300"/>
            </a:lvl6pPr>
            <a:lvl7pPr marL="3200400" lvl="6" indent="-311150">
              <a:spcBef>
                <a:spcPts val="0"/>
              </a:spcBef>
              <a:spcAft>
                <a:spcPts val="0"/>
              </a:spcAft>
              <a:buClr>
                <a:schemeClr val="dk1"/>
              </a:buClr>
              <a:buSzPts val="1300"/>
              <a:buFont typeface="Jost"/>
              <a:buChar char="●"/>
              <a:defRPr sz="1300"/>
            </a:lvl7pPr>
            <a:lvl8pPr marL="3657600" lvl="7" indent="-311150">
              <a:spcBef>
                <a:spcPts val="0"/>
              </a:spcBef>
              <a:spcAft>
                <a:spcPts val="0"/>
              </a:spcAft>
              <a:buClr>
                <a:schemeClr val="dk1"/>
              </a:buClr>
              <a:buSzPts val="1300"/>
              <a:buFont typeface="Jost"/>
              <a:buChar char="○"/>
              <a:defRPr sz="1300"/>
            </a:lvl8pPr>
            <a:lvl9pPr marL="4114800" lvl="8" indent="-311150">
              <a:spcBef>
                <a:spcPts val="0"/>
              </a:spcBef>
              <a:spcAft>
                <a:spcPts val="0"/>
              </a:spcAft>
              <a:buClr>
                <a:schemeClr val="dk1"/>
              </a:buClr>
              <a:buSzPts val="1300"/>
              <a:buFont typeface="Jost"/>
              <a:buChar char="■"/>
              <a:defRPr sz="1300"/>
            </a:lvl9pPr>
          </a:lstStyle>
          <a:p>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Metrics display - Alt 1">
  <p:cSld name="CUSTOM_8_1_1_1_1_1_1_1_1_1_1_1_1_1_1_1_1_1_1_1_1_1_1_1_1_1_1_1_1_1_1_1_1_1">
    <p:spTree>
      <p:nvGrpSpPr>
        <p:cNvPr id="1" name="Shape 701"/>
        <p:cNvGrpSpPr/>
        <p:nvPr/>
      </p:nvGrpSpPr>
      <p:grpSpPr>
        <a:xfrm>
          <a:off x="0" y="0"/>
          <a:ext cx="0" cy="0"/>
          <a:chOff x="0" y="0"/>
          <a:chExt cx="0" cy="0"/>
        </a:xfrm>
      </p:grpSpPr>
      <p:sp>
        <p:nvSpPr>
          <p:cNvPr id="702" name="Google Shape;702;p69"/>
          <p:cNvSpPr/>
          <p:nvPr/>
        </p:nvSpPr>
        <p:spPr>
          <a:xfrm>
            <a:off x="10039533" y="333"/>
            <a:ext cx="2153100" cy="6863700"/>
          </a:xfrm>
          <a:prstGeom prst="rect">
            <a:avLst/>
          </a:prstGeom>
          <a:gradFill>
            <a:gsLst>
              <a:gs pos="0">
                <a:schemeClr val="accent6"/>
              </a:gs>
              <a:gs pos="100000">
                <a:schemeClr val="lt2"/>
              </a:gs>
            </a:gsLst>
            <a:lin ang="5400700" scaled="0"/>
          </a:gradFill>
          <a:ln>
            <a:noFill/>
          </a:ln>
        </p:spPr>
        <p:txBody>
          <a:bodyPr spcFirstLastPara="1" wrap="square" lIns="121900" tIns="121900" rIns="121900" bIns="121900" anchor="ctr" anchorCtr="0">
            <a:noAutofit/>
          </a:bodyPr>
          <a:lstStyle/>
          <a:p>
            <a:pPr marL="0" lvl="0" indent="0" algn="ctr" rtl="0">
              <a:spcBef>
                <a:spcPts val="0"/>
              </a:spcBef>
              <a:spcAft>
                <a:spcPts val="0"/>
              </a:spcAft>
              <a:buNone/>
            </a:pPr>
            <a:endParaRPr sz="1900">
              <a:solidFill>
                <a:schemeClr val="dk2"/>
              </a:solidFill>
              <a:latin typeface="Figtree"/>
              <a:ea typeface="Figtree"/>
              <a:cs typeface="Figtree"/>
              <a:sym typeface="Figtree"/>
            </a:endParaRPr>
          </a:p>
        </p:txBody>
      </p:sp>
      <p:sp>
        <p:nvSpPr>
          <p:cNvPr id="703" name="Google Shape;703;p69"/>
          <p:cNvSpPr txBox="1">
            <a:spLocks noGrp="1"/>
          </p:cNvSpPr>
          <p:nvPr>
            <p:ph type="title"/>
          </p:nvPr>
        </p:nvSpPr>
        <p:spPr>
          <a:xfrm>
            <a:off x="306767" y="78167"/>
            <a:ext cx="3333900" cy="229500"/>
          </a:xfrm>
          <a:prstGeom prst="rect">
            <a:avLst/>
          </a:prstGeom>
        </p:spPr>
        <p:txBody>
          <a:bodyPr spcFirstLastPara="1" wrap="square" lIns="0" tIns="0" rIns="0" bIns="0" anchor="ctr" anchorCtr="0">
            <a:noAutofit/>
          </a:bodyPr>
          <a:lstStyle>
            <a:lvl1pPr lvl="0">
              <a:spcBef>
                <a:spcPts val="0"/>
              </a:spcBef>
              <a:spcAft>
                <a:spcPts val="0"/>
              </a:spcAft>
              <a:buNone/>
              <a:defRPr/>
            </a:lvl1pPr>
            <a:lvl2pPr lvl="1">
              <a:spcBef>
                <a:spcPts val="0"/>
              </a:spcBef>
              <a:spcAft>
                <a:spcPts val="0"/>
              </a:spcAft>
              <a:buSzPts val="1600"/>
              <a:buFont typeface="Figtree"/>
              <a:buNone/>
              <a:defRPr/>
            </a:lvl2pPr>
            <a:lvl3pPr lvl="2">
              <a:spcBef>
                <a:spcPts val="0"/>
              </a:spcBef>
              <a:spcAft>
                <a:spcPts val="0"/>
              </a:spcAft>
              <a:buSzPts val="1600"/>
              <a:buFont typeface="Figtree"/>
              <a:buNone/>
              <a:defRPr/>
            </a:lvl3pPr>
            <a:lvl4pPr lvl="3">
              <a:spcBef>
                <a:spcPts val="0"/>
              </a:spcBef>
              <a:spcAft>
                <a:spcPts val="0"/>
              </a:spcAft>
              <a:buSzPts val="1600"/>
              <a:buFont typeface="Figtree"/>
              <a:buNone/>
              <a:defRPr/>
            </a:lvl4pPr>
            <a:lvl5pPr lvl="4">
              <a:spcBef>
                <a:spcPts val="0"/>
              </a:spcBef>
              <a:spcAft>
                <a:spcPts val="0"/>
              </a:spcAft>
              <a:buSzPts val="1600"/>
              <a:buFont typeface="Figtree"/>
              <a:buNone/>
              <a:defRPr/>
            </a:lvl5pPr>
            <a:lvl6pPr lvl="5">
              <a:spcBef>
                <a:spcPts val="0"/>
              </a:spcBef>
              <a:spcAft>
                <a:spcPts val="0"/>
              </a:spcAft>
              <a:buSzPts val="1600"/>
              <a:buFont typeface="Figtree"/>
              <a:buNone/>
              <a:defRPr/>
            </a:lvl6pPr>
            <a:lvl7pPr lvl="6">
              <a:spcBef>
                <a:spcPts val="0"/>
              </a:spcBef>
              <a:spcAft>
                <a:spcPts val="0"/>
              </a:spcAft>
              <a:buSzPts val="1600"/>
              <a:buFont typeface="Figtree"/>
              <a:buNone/>
              <a:defRPr/>
            </a:lvl7pPr>
            <a:lvl8pPr lvl="7">
              <a:spcBef>
                <a:spcPts val="0"/>
              </a:spcBef>
              <a:spcAft>
                <a:spcPts val="0"/>
              </a:spcAft>
              <a:buSzPts val="1600"/>
              <a:buFont typeface="Figtree"/>
              <a:buNone/>
              <a:defRPr/>
            </a:lvl8pPr>
            <a:lvl9pPr lvl="8">
              <a:spcBef>
                <a:spcPts val="0"/>
              </a:spcBef>
              <a:spcAft>
                <a:spcPts val="0"/>
              </a:spcAft>
              <a:buSzPts val="1600"/>
              <a:buFont typeface="Figtree"/>
              <a:buNone/>
              <a:defRPr/>
            </a:lvl9pPr>
          </a:lstStyle>
          <a:p>
            <a:endParaRPr/>
          </a:p>
        </p:txBody>
      </p:sp>
      <p:sp>
        <p:nvSpPr>
          <p:cNvPr id="704" name="Google Shape;704;p69"/>
          <p:cNvSpPr txBox="1">
            <a:spLocks noGrp="1"/>
          </p:cNvSpPr>
          <p:nvPr>
            <p:ph type="title" idx="2"/>
          </p:nvPr>
        </p:nvSpPr>
        <p:spPr>
          <a:xfrm>
            <a:off x="8553167" y="78167"/>
            <a:ext cx="3333900" cy="229500"/>
          </a:xfrm>
          <a:prstGeom prst="rect">
            <a:avLst/>
          </a:prstGeom>
        </p:spPr>
        <p:txBody>
          <a:bodyPr spcFirstLastPara="1" wrap="square" lIns="0" tIns="0" rIns="0" bIns="0" anchor="ctr" anchorCtr="0">
            <a:noAutofit/>
          </a:bodyPr>
          <a:lstStyle>
            <a:lvl1pPr lvl="0">
              <a:spcBef>
                <a:spcPts val="0"/>
              </a:spcBef>
              <a:spcAft>
                <a:spcPts val="0"/>
              </a:spcAft>
              <a:buNone/>
              <a:defRPr/>
            </a:lvl1pPr>
            <a:lvl2pPr lvl="1">
              <a:spcBef>
                <a:spcPts val="0"/>
              </a:spcBef>
              <a:spcAft>
                <a:spcPts val="0"/>
              </a:spcAft>
              <a:buSzPts val="1600"/>
              <a:buFont typeface="Figtree"/>
              <a:buNone/>
              <a:defRPr/>
            </a:lvl2pPr>
            <a:lvl3pPr lvl="2">
              <a:spcBef>
                <a:spcPts val="0"/>
              </a:spcBef>
              <a:spcAft>
                <a:spcPts val="0"/>
              </a:spcAft>
              <a:buSzPts val="1600"/>
              <a:buFont typeface="Figtree"/>
              <a:buNone/>
              <a:defRPr/>
            </a:lvl3pPr>
            <a:lvl4pPr lvl="3">
              <a:spcBef>
                <a:spcPts val="0"/>
              </a:spcBef>
              <a:spcAft>
                <a:spcPts val="0"/>
              </a:spcAft>
              <a:buSzPts val="1600"/>
              <a:buFont typeface="Figtree"/>
              <a:buNone/>
              <a:defRPr/>
            </a:lvl4pPr>
            <a:lvl5pPr lvl="4">
              <a:spcBef>
                <a:spcPts val="0"/>
              </a:spcBef>
              <a:spcAft>
                <a:spcPts val="0"/>
              </a:spcAft>
              <a:buSzPts val="1600"/>
              <a:buFont typeface="Figtree"/>
              <a:buNone/>
              <a:defRPr/>
            </a:lvl5pPr>
            <a:lvl6pPr lvl="5">
              <a:spcBef>
                <a:spcPts val="0"/>
              </a:spcBef>
              <a:spcAft>
                <a:spcPts val="0"/>
              </a:spcAft>
              <a:buSzPts val="1600"/>
              <a:buFont typeface="Figtree"/>
              <a:buNone/>
              <a:defRPr/>
            </a:lvl6pPr>
            <a:lvl7pPr lvl="6">
              <a:spcBef>
                <a:spcPts val="0"/>
              </a:spcBef>
              <a:spcAft>
                <a:spcPts val="0"/>
              </a:spcAft>
              <a:buSzPts val="1600"/>
              <a:buFont typeface="Figtree"/>
              <a:buNone/>
              <a:defRPr/>
            </a:lvl7pPr>
            <a:lvl8pPr lvl="7">
              <a:spcBef>
                <a:spcPts val="0"/>
              </a:spcBef>
              <a:spcAft>
                <a:spcPts val="0"/>
              </a:spcAft>
              <a:buSzPts val="1600"/>
              <a:buFont typeface="Figtree"/>
              <a:buNone/>
              <a:defRPr/>
            </a:lvl8pPr>
            <a:lvl9pPr lvl="8">
              <a:spcBef>
                <a:spcPts val="0"/>
              </a:spcBef>
              <a:spcAft>
                <a:spcPts val="0"/>
              </a:spcAft>
              <a:buSzPts val="1600"/>
              <a:buFont typeface="Figtree"/>
              <a:buNone/>
              <a:defRPr/>
            </a:lvl9pPr>
          </a:lstStyle>
          <a:p>
            <a:endParaRPr/>
          </a:p>
        </p:txBody>
      </p:sp>
      <p:sp>
        <p:nvSpPr>
          <p:cNvPr id="705" name="Google Shape;705;p69"/>
          <p:cNvSpPr txBox="1">
            <a:spLocks noGrp="1"/>
          </p:cNvSpPr>
          <p:nvPr>
            <p:ph type="title" idx="3"/>
          </p:nvPr>
        </p:nvSpPr>
        <p:spPr>
          <a:xfrm>
            <a:off x="304800" y="609600"/>
            <a:ext cx="5547300" cy="619500"/>
          </a:xfrm>
          <a:prstGeom prst="rect">
            <a:avLst/>
          </a:prstGeom>
        </p:spPr>
        <p:txBody>
          <a:bodyPr spcFirstLastPara="1" wrap="square" lIns="0" tIns="0" rIns="0" bIns="0" anchor="t" anchorCtr="0">
            <a:noAutofit/>
          </a:bodyPr>
          <a:lstStyle>
            <a:lvl1pPr lvl="0">
              <a:lnSpc>
                <a:spcPct val="115000"/>
              </a:lnSpc>
              <a:spcBef>
                <a:spcPts val="0"/>
              </a:spcBef>
              <a:spcAft>
                <a:spcPts val="0"/>
              </a:spcAft>
              <a:buNone/>
              <a:defRPr sz="2700"/>
            </a:lvl1pPr>
            <a:lvl2pPr lvl="1">
              <a:spcBef>
                <a:spcPts val="0"/>
              </a:spcBef>
              <a:spcAft>
                <a:spcPts val="0"/>
              </a:spcAft>
              <a:buClr>
                <a:schemeClr val="dk1"/>
              </a:buClr>
              <a:buSzPts val="2700"/>
              <a:buFont typeface="Figtree"/>
              <a:buNone/>
              <a:defRPr sz="2700">
                <a:solidFill>
                  <a:schemeClr val="dk1"/>
                </a:solidFill>
                <a:latin typeface="Figtree"/>
                <a:ea typeface="Figtree"/>
                <a:cs typeface="Figtree"/>
                <a:sym typeface="Figtree"/>
              </a:defRPr>
            </a:lvl2pPr>
            <a:lvl3pPr lvl="2">
              <a:spcBef>
                <a:spcPts val="0"/>
              </a:spcBef>
              <a:spcAft>
                <a:spcPts val="0"/>
              </a:spcAft>
              <a:buClr>
                <a:schemeClr val="dk1"/>
              </a:buClr>
              <a:buSzPts val="2700"/>
              <a:buFont typeface="Figtree"/>
              <a:buNone/>
              <a:defRPr sz="2700">
                <a:solidFill>
                  <a:schemeClr val="dk1"/>
                </a:solidFill>
                <a:latin typeface="Figtree"/>
                <a:ea typeface="Figtree"/>
                <a:cs typeface="Figtree"/>
                <a:sym typeface="Figtree"/>
              </a:defRPr>
            </a:lvl3pPr>
            <a:lvl4pPr lvl="3">
              <a:spcBef>
                <a:spcPts val="0"/>
              </a:spcBef>
              <a:spcAft>
                <a:spcPts val="0"/>
              </a:spcAft>
              <a:buClr>
                <a:schemeClr val="dk1"/>
              </a:buClr>
              <a:buSzPts val="2700"/>
              <a:buFont typeface="Figtree"/>
              <a:buNone/>
              <a:defRPr sz="2700">
                <a:solidFill>
                  <a:schemeClr val="dk1"/>
                </a:solidFill>
                <a:latin typeface="Figtree"/>
                <a:ea typeface="Figtree"/>
                <a:cs typeface="Figtree"/>
                <a:sym typeface="Figtree"/>
              </a:defRPr>
            </a:lvl4pPr>
            <a:lvl5pPr lvl="4">
              <a:spcBef>
                <a:spcPts val="0"/>
              </a:spcBef>
              <a:spcAft>
                <a:spcPts val="0"/>
              </a:spcAft>
              <a:buClr>
                <a:schemeClr val="dk1"/>
              </a:buClr>
              <a:buSzPts val="2700"/>
              <a:buFont typeface="Figtree"/>
              <a:buNone/>
              <a:defRPr sz="2700">
                <a:solidFill>
                  <a:schemeClr val="dk1"/>
                </a:solidFill>
                <a:latin typeface="Figtree"/>
                <a:ea typeface="Figtree"/>
                <a:cs typeface="Figtree"/>
                <a:sym typeface="Figtree"/>
              </a:defRPr>
            </a:lvl5pPr>
            <a:lvl6pPr lvl="5">
              <a:spcBef>
                <a:spcPts val="0"/>
              </a:spcBef>
              <a:spcAft>
                <a:spcPts val="0"/>
              </a:spcAft>
              <a:buClr>
                <a:schemeClr val="dk1"/>
              </a:buClr>
              <a:buSzPts val="2700"/>
              <a:buFont typeface="Figtree"/>
              <a:buNone/>
              <a:defRPr sz="2700">
                <a:solidFill>
                  <a:schemeClr val="dk1"/>
                </a:solidFill>
                <a:latin typeface="Figtree"/>
                <a:ea typeface="Figtree"/>
                <a:cs typeface="Figtree"/>
                <a:sym typeface="Figtree"/>
              </a:defRPr>
            </a:lvl6pPr>
            <a:lvl7pPr lvl="6">
              <a:spcBef>
                <a:spcPts val="0"/>
              </a:spcBef>
              <a:spcAft>
                <a:spcPts val="0"/>
              </a:spcAft>
              <a:buClr>
                <a:schemeClr val="dk1"/>
              </a:buClr>
              <a:buSzPts val="2700"/>
              <a:buFont typeface="Figtree"/>
              <a:buNone/>
              <a:defRPr sz="2700">
                <a:solidFill>
                  <a:schemeClr val="dk1"/>
                </a:solidFill>
                <a:latin typeface="Figtree"/>
                <a:ea typeface="Figtree"/>
                <a:cs typeface="Figtree"/>
                <a:sym typeface="Figtree"/>
              </a:defRPr>
            </a:lvl7pPr>
            <a:lvl8pPr lvl="7">
              <a:spcBef>
                <a:spcPts val="0"/>
              </a:spcBef>
              <a:spcAft>
                <a:spcPts val="0"/>
              </a:spcAft>
              <a:buClr>
                <a:schemeClr val="dk1"/>
              </a:buClr>
              <a:buSzPts val="2700"/>
              <a:buFont typeface="Figtree"/>
              <a:buNone/>
              <a:defRPr sz="2700">
                <a:solidFill>
                  <a:schemeClr val="dk1"/>
                </a:solidFill>
                <a:latin typeface="Figtree"/>
                <a:ea typeface="Figtree"/>
                <a:cs typeface="Figtree"/>
                <a:sym typeface="Figtree"/>
              </a:defRPr>
            </a:lvl8pPr>
            <a:lvl9pPr lvl="8">
              <a:spcBef>
                <a:spcPts val="0"/>
              </a:spcBef>
              <a:spcAft>
                <a:spcPts val="0"/>
              </a:spcAft>
              <a:buClr>
                <a:schemeClr val="dk1"/>
              </a:buClr>
              <a:buSzPts val="2700"/>
              <a:buFont typeface="Figtree"/>
              <a:buNone/>
              <a:defRPr sz="2700">
                <a:solidFill>
                  <a:schemeClr val="dk1"/>
                </a:solidFill>
                <a:latin typeface="Figtree"/>
                <a:ea typeface="Figtree"/>
                <a:cs typeface="Figtree"/>
                <a:sym typeface="Figtree"/>
              </a:defRPr>
            </a:lvl9pPr>
          </a:lstStyle>
          <a:p>
            <a:endParaRPr/>
          </a:p>
        </p:txBody>
      </p:sp>
      <p:sp>
        <p:nvSpPr>
          <p:cNvPr id="706" name="Google Shape;706;p69"/>
          <p:cNvSpPr txBox="1">
            <a:spLocks noGrp="1"/>
          </p:cNvSpPr>
          <p:nvPr>
            <p:ph type="body" idx="1"/>
          </p:nvPr>
        </p:nvSpPr>
        <p:spPr>
          <a:xfrm>
            <a:off x="306767" y="1320200"/>
            <a:ext cx="4817100" cy="471300"/>
          </a:xfrm>
          <a:prstGeom prst="rect">
            <a:avLst/>
          </a:prstGeom>
        </p:spPr>
        <p:txBody>
          <a:bodyPr spcFirstLastPara="1" wrap="square" lIns="0" tIns="0" rIns="0" bIns="0" anchor="t" anchorCtr="0">
            <a:noAutofit/>
          </a:bodyPr>
          <a:lstStyle>
            <a:lvl1pPr marL="457200" lvl="0" indent="-311150">
              <a:spcBef>
                <a:spcPts val="0"/>
              </a:spcBef>
              <a:spcAft>
                <a:spcPts val="0"/>
              </a:spcAft>
              <a:buClr>
                <a:schemeClr val="dk1"/>
              </a:buClr>
              <a:buSzPts val="1300"/>
              <a:buFont typeface="Jost"/>
              <a:buChar char="●"/>
              <a:defRPr sz="1300"/>
            </a:lvl1pPr>
            <a:lvl2pPr marL="914400" lvl="1" indent="-311150">
              <a:spcBef>
                <a:spcPts val="0"/>
              </a:spcBef>
              <a:spcAft>
                <a:spcPts val="0"/>
              </a:spcAft>
              <a:buClr>
                <a:schemeClr val="dk1"/>
              </a:buClr>
              <a:buSzPts val="1300"/>
              <a:buFont typeface="Jost"/>
              <a:buChar char="○"/>
              <a:defRPr sz="1300"/>
            </a:lvl2pPr>
            <a:lvl3pPr marL="1371600" lvl="2" indent="-311150">
              <a:spcBef>
                <a:spcPts val="0"/>
              </a:spcBef>
              <a:spcAft>
                <a:spcPts val="0"/>
              </a:spcAft>
              <a:buClr>
                <a:schemeClr val="dk1"/>
              </a:buClr>
              <a:buSzPts val="1300"/>
              <a:buFont typeface="Jost"/>
              <a:buChar char="■"/>
              <a:defRPr sz="1300"/>
            </a:lvl3pPr>
            <a:lvl4pPr marL="1828800" lvl="3" indent="-311150">
              <a:spcBef>
                <a:spcPts val="0"/>
              </a:spcBef>
              <a:spcAft>
                <a:spcPts val="0"/>
              </a:spcAft>
              <a:buClr>
                <a:schemeClr val="dk1"/>
              </a:buClr>
              <a:buSzPts val="1300"/>
              <a:buFont typeface="Jost"/>
              <a:buChar char="●"/>
              <a:defRPr sz="1300"/>
            </a:lvl4pPr>
            <a:lvl5pPr marL="2286000" lvl="4" indent="-311150">
              <a:spcBef>
                <a:spcPts val="0"/>
              </a:spcBef>
              <a:spcAft>
                <a:spcPts val="0"/>
              </a:spcAft>
              <a:buClr>
                <a:schemeClr val="dk1"/>
              </a:buClr>
              <a:buSzPts val="1300"/>
              <a:buFont typeface="Jost"/>
              <a:buChar char="○"/>
              <a:defRPr sz="1300"/>
            </a:lvl5pPr>
            <a:lvl6pPr marL="2743200" lvl="5" indent="-311150">
              <a:spcBef>
                <a:spcPts val="0"/>
              </a:spcBef>
              <a:spcAft>
                <a:spcPts val="0"/>
              </a:spcAft>
              <a:buClr>
                <a:schemeClr val="dk1"/>
              </a:buClr>
              <a:buSzPts val="1300"/>
              <a:buFont typeface="Jost"/>
              <a:buChar char="■"/>
              <a:defRPr sz="1300"/>
            </a:lvl6pPr>
            <a:lvl7pPr marL="3200400" lvl="6" indent="-311150">
              <a:spcBef>
                <a:spcPts val="0"/>
              </a:spcBef>
              <a:spcAft>
                <a:spcPts val="0"/>
              </a:spcAft>
              <a:buClr>
                <a:schemeClr val="dk1"/>
              </a:buClr>
              <a:buSzPts val="1300"/>
              <a:buFont typeface="Jost"/>
              <a:buChar char="●"/>
              <a:defRPr sz="1300"/>
            </a:lvl7pPr>
            <a:lvl8pPr marL="3657600" lvl="7" indent="-311150">
              <a:spcBef>
                <a:spcPts val="0"/>
              </a:spcBef>
              <a:spcAft>
                <a:spcPts val="0"/>
              </a:spcAft>
              <a:buClr>
                <a:schemeClr val="dk1"/>
              </a:buClr>
              <a:buSzPts val="1300"/>
              <a:buFont typeface="Jost"/>
              <a:buChar char="○"/>
              <a:defRPr sz="1300"/>
            </a:lvl8pPr>
            <a:lvl9pPr marL="4114800" lvl="8" indent="-311150">
              <a:spcBef>
                <a:spcPts val="0"/>
              </a:spcBef>
              <a:spcAft>
                <a:spcPts val="0"/>
              </a:spcAft>
              <a:buClr>
                <a:schemeClr val="dk1"/>
              </a:buClr>
              <a:buSzPts val="1300"/>
              <a:buFont typeface="Jost"/>
              <a:buChar char="■"/>
              <a:defRPr sz="1300"/>
            </a:lvl9pPr>
          </a:lstStyle>
          <a:p>
            <a:endParaRPr/>
          </a:p>
        </p:txBody>
      </p:sp>
      <p:sp>
        <p:nvSpPr>
          <p:cNvPr id="707" name="Google Shape;707;p69"/>
          <p:cNvSpPr txBox="1">
            <a:spLocks noGrp="1"/>
          </p:cNvSpPr>
          <p:nvPr>
            <p:ph type="subTitle" idx="4"/>
          </p:nvPr>
        </p:nvSpPr>
        <p:spPr>
          <a:xfrm>
            <a:off x="304800" y="5541833"/>
            <a:ext cx="1670400" cy="229500"/>
          </a:xfrm>
          <a:prstGeom prst="rect">
            <a:avLst/>
          </a:prstGeom>
        </p:spPr>
        <p:txBody>
          <a:bodyPr spcFirstLastPara="1" wrap="square" lIns="0" tIns="0" rIns="0" bIns="0" anchor="t" anchorCtr="0">
            <a:noAutofit/>
          </a:bodyPr>
          <a:lstStyle>
            <a:lvl1pPr lvl="0">
              <a:spcBef>
                <a:spcPts val="0"/>
              </a:spcBef>
              <a:spcAft>
                <a:spcPts val="0"/>
              </a:spcAft>
              <a:buNone/>
              <a:defRPr sz="1300"/>
            </a:lvl1pPr>
            <a:lvl2pPr lvl="1">
              <a:spcBef>
                <a:spcPts val="0"/>
              </a:spcBef>
              <a:spcAft>
                <a:spcPts val="0"/>
              </a:spcAft>
              <a:buNone/>
              <a:defRPr sz="1300"/>
            </a:lvl2pPr>
            <a:lvl3pPr lvl="2">
              <a:spcBef>
                <a:spcPts val="0"/>
              </a:spcBef>
              <a:spcAft>
                <a:spcPts val="0"/>
              </a:spcAft>
              <a:buNone/>
              <a:defRPr sz="1300"/>
            </a:lvl3pPr>
            <a:lvl4pPr lvl="3">
              <a:spcBef>
                <a:spcPts val="0"/>
              </a:spcBef>
              <a:spcAft>
                <a:spcPts val="0"/>
              </a:spcAft>
              <a:buNone/>
              <a:defRPr sz="1300"/>
            </a:lvl4pPr>
            <a:lvl5pPr lvl="4">
              <a:spcBef>
                <a:spcPts val="0"/>
              </a:spcBef>
              <a:spcAft>
                <a:spcPts val="0"/>
              </a:spcAft>
              <a:buNone/>
              <a:defRPr sz="1300"/>
            </a:lvl5pPr>
            <a:lvl6pPr lvl="5">
              <a:spcBef>
                <a:spcPts val="0"/>
              </a:spcBef>
              <a:spcAft>
                <a:spcPts val="0"/>
              </a:spcAft>
              <a:buNone/>
              <a:defRPr sz="1300"/>
            </a:lvl6pPr>
            <a:lvl7pPr lvl="6">
              <a:spcBef>
                <a:spcPts val="0"/>
              </a:spcBef>
              <a:spcAft>
                <a:spcPts val="0"/>
              </a:spcAft>
              <a:buNone/>
              <a:defRPr sz="1300"/>
            </a:lvl7pPr>
            <a:lvl8pPr lvl="7">
              <a:spcBef>
                <a:spcPts val="0"/>
              </a:spcBef>
              <a:spcAft>
                <a:spcPts val="0"/>
              </a:spcAft>
              <a:buNone/>
              <a:defRPr sz="1300"/>
            </a:lvl8pPr>
            <a:lvl9pPr lvl="8">
              <a:spcBef>
                <a:spcPts val="0"/>
              </a:spcBef>
              <a:spcAft>
                <a:spcPts val="0"/>
              </a:spcAft>
              <a:buNone/>
              <a:defRPr sz="1300"/>
            </a:lvl9pPr>
          </a:lstStyle>
          <a:p>
            <a:endParaRPr/>
          </a:p>
        </p:txBody>
      </p:sp>
      <p:sp>
        <p:nvSpPr>
          <p:cNvPr id="708" name="Google Shape;708;p69"/>
          <p:cNvSpPr txBox="1">
            <a:spLocks noGrp="1"/>
          </p:cNvSpPr>
          <p:nvPr>
            <p:ph type="subTitle" idx="5"/>
          </p:nvPr>
        </p:nvSpPr>
        <p:spPr>
          <a:xfrm>
            <a:off x="306767" y="4777248"/>
            <a:ext cx="1670400" cy="566400"/>
          </a:xfrm>
          <a:prstGeom prst="rect">
            <a:avLst/>
          </a:prstGeom>
        </p:spPr>
        <p:txBody>
          <a:bodyPr spcFirstLastPara="1" wrap="square" lIns="0" tIns="0" rIns="0" bIns="0" anchor="t" anchorCtr="0">
            <a:noAutofit/>
          </a:bodyPr>
          <a:lstStyle>
            <a:lvl1pPr lvl="0">
              <a:spcBef>
                <a:spcPts val="0"/>
              </a:spcBef>
              <a:spcAft>
                <a:spcPts val="0"/>
              </a:spcAft>
              <a:buNone/>
              <a:defRPr sz="4800">
                <a:solidFill>
                  <a:schemeClr val="lt2"/>
                </a:solidFill>
                <a:latin typeface="Jost"/>
                <a:ea typeface="Jost"/>
                <a:cs typeface="Jost"/>
                <a:sym typeface="Jost"/>
              </a:defRPr>
            </a:lvl1pPr>
            <a:lvl2pPr lvl="1">
              <a:spcBef>
                <a:spcPts val="0"/>
              </a:spcBef>
              <a:spcAft>
                <a:spcPts val="0"/>
              </a:spcAft>
              <a:buNone/>
              <a:defRPr sz="4800">
                <a:solidFill>
                  <a:schemeClr val="lt2"/>
                </a:solidFill>
                <a:latin typeface="Jost"/>
                <a:ea typeface="Jost"/>
                <a:cs typeface="Jost"/>
                <a:sym typeface="Jost"/>
              </a:defRPr>
            </a:lvl2pPr>
            <a:lvl3pPr lvl="2">
              <a:spcBef>
                <a:spcPts val="0"/>
              </a:spcBef>
              <a:spcAft>
                <a:spcPts val="0"/>
              </a:spcAft>
              <a:buNone/>
              <a:defRPr sz="4800">
                <a:solidFill>
                  <a:schemeClr val="lt2"/>
                </a:solidFill>
                <a:latin typeface="Jost"/>
                <a:ea typeface="Jost"/>
                <a:cs typeface="Jost"/>
                <a:sym typeface="Jost"/>
              </a:defRPr>
            </a:lvl3pPr>
            <a:lvl4pPr lvl="3">
              <a:spcBef>
                <a:spcPts val="0"/>
              </a:spcBef>
              <a:spcAft>
                <a:spcPts val="0"/>
              </a:spcAft>
              <a:buNone/>
              <a:defRPr sz="4800">
                <a:solidFill>
                  <a:schemeClr val="lt2"/>
                </a:solidFill>
                <a:latin typeface="Jost"/>
                <a:ea typeface="Jost"/>
                <a:cs typeface="Jost"/>
                <a:sym typeface="Jost"/>
              </a:defRPr>
            </a:lvl4pPr>
            <a:lvl5pPr lvl="4">
              <a:spcBef>
                <a:spcPts val="0"/>
              </a:spcBef>
              <a:spcAft>
                <a:spcPts val="0"/>
              </a:spcAft>
              <a:buNone/>
              <a:defRPr sz="4800">
                <a:solidFill>
                  <a:schemeClr val="lt2"/>
                </a:solidFill>
                <a:latin typeface="Jost"/>
                <a:ea typeface="Jost"/>
                <a:cs typeface="Jost"/>
                <a:sym typeface="Jost"/>
              </a:defRPr>
            </a:lvl5pPr>
            <a:lvl6pPr lvl="5">
              <a:spcBef>
                <a:spcPts val="0"/>
              </a:spcBef>
              <a:spcAft>
                <a:spcPts val="0"/>
              </a:spcAft>
              <a:buNone/>
              <a:defRPr sz="4800">
                <a:solidFill>
                  <a:schemeClr val="lt2"/>
                </a:solidFill>
                <a:latin typeface="Jost"/>
                <a:ea typeface="Jost"/>
                <a:cs typeface="Jost"/>
                <a:sym typeface="Jost"/>
              </a:defRPr>
            </a:lvl6pPr>
            <a:lvl7pPr lvl="6">
              <a:spcBef>
                <a:spcPts val="0"/>
              </a:spcBef>
              <a:spcAft>
                <a:spcPts val="0"/>
              </a:spcAft>
              <a:buNone/>
              <a:defRPr sz="4800">
                <a:solidFill>
                  <a:schemeClr val="lt2"/>
                </a:solidFill>
                <a:latin typeface="Jost"/>
                <a:ea typeface="Jost"/>
                <a:cs typeface="Jost"/>
                <a:sym typeface="Jost"/>
              </a:defRPr>
            </a:lvl7pPr>
            <a:lvl8pPr lvl="7">
              <a:spcBef>
                <a:spcPts val="0"/>
              </a:spcBef>
              <a:spcAft>
                <a:spcPts val="0"/>
              </a:spcAft>
              <a:buNone/>
              <a:defRPr sz="4800">
                <a:solidFill>
                  <a:schemeClr val="lt2"/>
                </a:solidFill>
                <a:latin typeface="Jost"/>
                <a:ea typeface="Jost"/>
                <a:cs typeface="Jost"/>
                <a:sym typeface="Jost"/>
              </a:defRPr>
            </a:lvl8pPr>
            <a:lvl9pPr lvl="8">
              <a:spcBef>
                <a:spcPts val="0"/>
              </a:spcBef>
              <a:spcAft>
                <a:spcPts val="0"/>
              </a:spcAft>
              <a:buNone/>
              <a:defRPr sz="4800">
                <a:solidFill>
                  <a:schemeClr val="lt2"/>
                </a:solidFill>
                <a:latin typeface="Jost"/>
                <a:ea typeface="Jost"/>
                <a:cs typeface="Jost"/>
                <a:sym typeface="Jost"/>
              </a:defRPr>
            </a:lvl9pPr>
          </a:lstStyle>
          <a:p>
            <a:endParaRPr/>
          </a:p>
        </p:txBody>
      </p:sp>
      <p:sp>
        <p:nvSpPr>
          <p:cNvPr id="709" name="Google Shape;709;p69"/>
          <p:cNvSpPr txBox="1">
            <a:spLocks noGrp="1"/>
          </p:cNvSpPr>
          <p:nvPr>
            <p:ph type="subTitle" idx="6"/>
          </p:nvPr>
        </p:nvSpPr>
        <p:spPr>
          <a:xfrm>
            <a:off x="2644450" y="5541833"/>
            <a:ext cx="1670400" cy="229500"/>
          </a:xfrm>
          <a:prstGeom prst="rect">
            <a:avLst/>
          </a:prstGeom>
        </p:spPr>
        <p:txBody>
          <a:bodyPr spcFirstLastPara="1" wrap="square" lIns="0" tIns="0" rIns="0" bIns="0" anchor="t" anchorCtr="0">
            <a:noAutofit/>
          </a:bodyPr>
          <a:lstStyle>
            <a:lvl1pPr lvl="0">
              <a:spcBef>
                <a:spcPts val="0"/>
              </a:spcBef>
              <a:spcAft>
                <a:spcPts val="0"/>
              </a:spcAft>
              <a:buNone/>
              <a:defRPr sz="1300"/>
            </a:lvl1pPr>
            <a:lvl2pPr lvl="1">
              <a:spcBef>
                <a:spcPts val="0"/>
              </a:spcBef>
              <a:spcAft>
                <a:spcPts val="0"/>
              </a:spcAft>
              <a:buNone/>
              <a:defRPr sz="1300"/>
            </a:lvl2pPr>
            <a:lvl3pPr lvl="2">
              <a:spcBef>
                <a:spcPts val="0"/>
              </a:spcBef>
              <a:spcAft>
                <a:spcPts val="0"/>
              </a:spcAft>
              <a:buNone/>
              <a:defRPr sz="1300"/>
            </a:lvl3pPr>
            <a:lvl4pPr lvl="3">
              <a:spcBef>
                <a:spcPts val="0"/>
              </a:spcBef>
              <a:spcAft>
                <a:spcPts val="0"/>
              </a:spcAft>
              <a:buNone/>
              <a:defRPr sz="1300"/>
            </a:lvl4pPr>
            <a:lvl5pPr lvl="4">
              <a:spcBef>
                <a:spcPts val="0"/>
              </a:spcBef>
              <a:spcAft>
                <a:spcPts val="0"/>
              </a:spcAft>
              <a:buNone/>
              <a:defRPr sz="1300"/>
            </a:lvl5pPr>
            <a:lvl6pPr lvl="5">
              <a:spcBef>
                <a:spcPts val="0"/>
              </a:spcBef>
              <a:spcAft>
                <a:spcPts val="0"/>
              </a:spcAft>
              <a:buNone/>
              <a:defRPr sz="1300"/>
            </a:lvl6pPr>
            <a:lvl7pPr lvl="6">
              <a:spcBef>
                <a:spcPts val="0"/>
              </a:spcBef>
              <a:spcAft>
                <a:spcPts val="0"/>
              </a:spcAft>
              <a:buNone/>
              <a:defRPr sz="1300"/>
            </a:lvl7pPr>
            <a:lvl8pPr lvl="7">
              <a:spcBef>
                <a:spcPts val="0"/>
              </a:spcBef>
              <a:spcAft>
                <a:spcPts val="0"/>
              </a:spcAft>
              <a:buNone/>
              <a:defRPr sz="1300"/>
            </a:lvl8pPr>
            <a:lvl9pPr lvl="8">
              <a:spcBef>
                <a:spcPts val="0"/>
              </a:spcBef>
              <a:spcAft>
                <a:spcPts val="0"/>
              </a:spcAft>
              <a:buNone/>
              <a:defRPr sz="1300"/>
            </a:lvl9pPr>
          </a:lstStyle>
          <a:p>
            <a:endParaRPr/>
          </a:p>
        </p:txBody>
      </p:sp>
      <p:sp>
        <p:nvSpPr>
          <p:cNvPr id="710" name="Google Shape;710;p69"/>
          <p:cNvSpPr txBox="1">
            <a:spLocks noGrp="1"/>
          </p:cNvSpPr>
          <p:nvPr>
            <p:ph type="subTitle" idx="7"/>
          </p:nvPr>
        </p:nvSpPr>
        <p:spPr>
          <a:xfrm>
            <a:off x="2646417" y="4777248"/>
            <a:ext cx="1670400" cy="566400"/>
          </a:xfrm>
          <a:prstGeom prst="rect">
            <a:avLst/>
          </a:prstGeom>
        </p:spPr>
        <p:txBody>
          <a:bodyPr spcFirstLastPara="1" wrap="square" lIns="0" tIns="0" rIns="0" bIns="0" anchor="t" anchorCtr="0">
            <a:noAutofit/>
          </a:bodyPr>
          <a:lstStyle>
            <a:lvl1pPr lvl="0">
              <a:spcBef>
                <a:spcPts val="0"/>
              </a:spcBef>
              <a:spcAft>
                <a:spcPts val="0"/>
              </a:spcAft>
              <a:buNone/>
              <a:defRPr sz="4800">
                <a:solidFill>
                  <a:schemeClr val="lt2"/>
                </a:solidFill>
                <a:latin typeface="Jost"/>
                <a:ea typeface="Jost"/>
                <a:cs typeface="Jost"/>
                <a:sym typeface="Jost"/>
              </a:defRPr>
            </a:lvl1pPr>
            <a:lvl2pPr lvl="1">
              <a:spcBef>
                <a:spcPts val="0"/>
              </a:spcBef>
              <a:spcAft>
                <a:spcPts val="0"/>
              </a:spcAft>
              <a:buNone/>
              <a:defRPr sz="4800">
                <a:solidFill>
                  <a:schemeClr val="lt2"/>
                </a:solidFill>
                <a:latin typeface="Jost"/>
                <a:ea typeface="Jost"/>
                <a:cs typeface="Jost"/>
                <a:sym typeface="Jost"/>
              </a:defRPr>
            </a:lvl2pPr>
            <a:lvl3pPr lvl="2">
              <a:spcBef>
                <a:spcPts val="0"/>
              </a:spcBef>
              <a:spcAft>
                <a:spcPts val="0"/>
              </a:spcAft>
              <a:buNone/>
              <a:defRPr sz="4800">
                <a:solidFill>
                  <a:schemeClr val="lt2"/>
                </a:solidFill>
                <a:latin typeface="Jost"/>
                <a:ea typeface="Jost"/>
                <a:cs typeface="Jost"/>
                <a:sym typeface="Jost"/>
              </a:defRPr>
            </a:lvl3pPr>
            <a:lvl4pPr lvl="3">
              <a:spcBef>
                <a:spcPts val="0"/>
              </a:spcBef>
              <a:spcAft>
                <a:spcPts val="0"/>
              </a:spcAft>
              <a:buNone/>
              <a:defRPr sz="4800">
                <a:solidFill>
                  <a:schemeClr val="lt2"/>
                </a:solidFill>
                <a:latin typeface="Jost"/>
                <a:ea typeface="Jost"/>
                <a:cs typeface="Jost"/>
                <a:sym typeface="Jost"/>
              </a:defRPr>
            </a:lvl4pPr>
            <a:lvl5pPr lvl="4">
              <a:spcBef>
                <a:spcPts val="0"/>
              </a:spcBef>
              <a:spcAft>
                <a:spcPts val="0"/>
              </a:spcAft>
              <a:buNone/>
              <a:defRPr sz="4800">
                <a:solidFill>
                  <a:schemeClr val="lt2"/>
                </a:solidFill>
                <a:latin typeface="Jost"/>
                <a:ea typeface="Jost"/>
                <a:cs typeface="Jost"/>
                <a:sym typeface="Jost"/>
              </a:defRPr>
            </a:lvl5pPr>
            <a:lvl6pPr lvl="5">
              <a:spcBef>
                <a:spcPts val="0"/>
              </a:spcBef>
              <a:spcAft>
                <a:spcPts val="0"/>
              </a:spcAft>
              <a:buNone/>
              <a:defRPr sz="4800">
                <a:solidFill>
                  <a:schemeClr val="lt2"/>
                </a:solidFill>
                <a:latin typeface="Jost"/>
                <a:ea typeface="Jost"/>
                <a:cs typeface="Jost"/>
                <a:sym typeface="Jost"/>
              </a:defRPr>
            </a:lvl6pPr>
            <a:lvl7pPr lvl="6">
              <a:spcBef>
                <a:spcPts val="0"/>
              </a:spcBef>
              <a:spcAft>
                <a:spcPts val="0"/>
              </a:spcAft>
              <a:buNone/>
              <a:defRPr sz="4800">
                <a:solidFill>
                  <a:schemeClr val="lt2"/>
                </a:solidFill>
                <a:latin typeface="Jost"/>
                <a:ea typeface="Jost"/>
                <a:cs typeface="Jost"/>
                <a:sym typeface="Jost"/>
              </a:defRPr>
            </a:lvl7pPr>
            <a:lvl8pPr lvl="7">
              <a:spcBef>
                <a:spcPts val="0"/>
              </a:spcBef>
              <a:spcAft>
                <a:spcPts val="0"/>
              </a:spcAft>
              <a:buNone/>
              <a:defRPr sz="4800">
                <a:solidFill>
                  <a:schemeClr val="lt2"/>
                </a:solidFill>
                <a:latin typeface="Jost"/>
                <a:ea typeface="Jost"/>
                <a:cs typeface="Jost"/>
                <a:sym typeface="Jost"/>
              </a:defRPr>
            </a:lvl8pPr>
            <a:lvl9pPr lvl="8">
              <a:spcBef>
                <a:spcPts val="0"/>
              </a:spcBef>
              <a:spcAft>
                <a:spcPts val="0"/>
              </a:spcAft>
              <a:buNone/>
              <a:defRPr sz="4800">
                <a:solidFill>
                  <a:schemeClr val="lt2"/>
                </a:solidFill>
                <a:latin typeface="Jost"/>
                <a:ea typeface="Jost"/>
                <a:cs typeface="Jost"/>
                <a:sym typeface="Jost"/>
              </a:defRPr>
            </a:lvl9pPr>
          </a:lstStyle>
          <a:p>
            <a:endParaRPr/>
          </a:p>
        </p:txBody>
      </p:sp>
      <p:sp>
        <p:nvSpPr>
          <p:cNvPr id="711" name="Google Shape;711;p69"/>
          <p:cNvSpPr txBox="1">
            <a:spLocks noGrp="1"/>
          </p:cNvSpPr>
          <p:nvPr>
            <p:ph type="subTitle" idx="8"/>
          </p:nvPr>
        </p:nvSpPr>
        <p:spPr>
          <a:xfrm>
            <a:off x="4986083" y="5541833"/>
            <a:ext cx="1670400" cy="229500"/>
          </a:xfrm>
          <a:prstGeom prst="rect">
            <a:avLst/>
          </a:prstGeom>
        </p:spPr>
        <p:txBody>
          <a:bodyPr spcFirstLastPara="1" wrap="square" lIns="0" tIns="0" rIns="0" bIns="0" anchor="t" anchorCtr="0">
            <a:noAutofit/>
          </a:bodyPr>
          <a:lstStyle>
            <a:lvl1pPr lvl="0">
              <a:spcBef>
                <a:spcPts val="0"/>
              </a:spcBef>
              <a:spcAft>
                <a:spcPts val="0"/>
              </a:spcAft>
              <a:buNone/>
              <a:defRPr sz="1300"/>
            </a:lvl1pPr>
            <a:lvl2pPr lvl="1">
              <a:spcBef>
                <a:spcPts val="0"/>
              </a:spcBef>
              <a:spcAft>
                <a:spcPts val="0"/>
              </a:spcAft>
              <a:buNone/>
              <a:defRPr sz="1300"/>
            </a:lvl2pPr>
            <a:lvl3pPr lvl="2">
              <a:spcBef>
                <a:spcPts val="0"/>
              </a:spcBef>
              <a:spcAft>
                <a:spcPts val="0"/>
              </a:spcAft>
              <a:buNone/>
              <a:defRPr sz="1300"/>
            </a:lvl3pPr>
            <a:lvl4pPr lvl="3">
              <a:spcBef>
                <a:spcPts val="0"/>
              </a:spcBef>
              <a:spcAft>
                <a:spcPts val="0"/>
              </a:spcAft>
              <a:buNone/>
              <a:defRPr sz="1300"/>
            </a:lvl4pPr>
            <a:lvl5pPr lvl="4">
              <a:spcBef>
                <a:spcPts val="0"/>
              </a:spcBef>
              <a:spcAft>
                <a:spcPts val="0"/>
              </a:spcAft>
              <a:buNone/>
              <a:defRPr sz="1300"/>
            </a:lvl5pPr>
            <a:lvl6pPr lvl="5">
              <a:spcBef>
                <a:spcPts val="0"/>
              </a:spcBef>
              <a:spcAft>
                <a:spcPts val="0"/>
              </a:spcAft>
              <a:buNone/>
              <a:defRPr sz="1300"/>
            </a:lvl6pPr>
            <a:lvl7pPr lvl="6">
              <a:spcBef>
                <a:spcPts val="0"/>
              </a:spcBef>
              <a:spcAft>
                <a:spcPts val="0"/>
              </a:spcAft>
              <a:buNone/>
              <a:defRPr sz="1300"/>
            </a:lvl7pPr>
            <a:lvl8pPr lvl="7">
              <a:spcBef>
                <a:spcPts val="0"/>
              </a:spcBef>
              <a:spcAft>
                <a:spcPts val="0"/>
              </a:spcAft>
              <a:buNone/>
              <a:defRPr sz="1300"/>
            </a:lvl8pPr>
            <a:lvl9pPr lvl="8">
              <a:spcBef>
                <a:spcPts val="0"/>
              </a:spcBef>
              <a:spcAft>
                <a:spcPts val="0"/>
              </a:spcAft>
              <a:buNone/>
              <a:defRPr sz="1300"/>
            </a:lvl9pPr>
          </a:lstStyle>
          <a:p>
            <a:endParaRPr/>
          </a:p>
        </p:txBody>
      </p:sp>
      <p:sp>
        <p:nvSpPr>
          <p:cNvPr id="712" name="Google Shape;712;p69"/>
          <p:cNvSpPr txBox="1">
            <a:spLocks noGrp="1"/>
          </p:cNvSpPr>
          <p:nvPr>
            <p:ph type="subTitle" idx="9"/>
          </p:nvPr>
        </p:nvSpPr>
        <p:spPr>
          <a:xfrm>
            <a:off x="4988050" y="4777248"/>
            <a:ext cx="1670400" cy="566400"/>
          </a:xfrm>
          <a:prstGeom prst="rect">
            <a:avLst/>
          </a:prstGeom>
        </p:spPr>
        <p:txBody>
          <a:bodyPr spcFirstLastPara="1" wrap="square" lIns="0" tIns="0" rIns="0" bIns="0" anchor="t" anchorCtr="0">
            <a:noAutofit/>
          </a:bodyPr>
          <a:lstStyle>
            <a:lvl1pPr lvl="0">
              <a:spcBef>
                <a:spcPts val="0"/>
              </a:spcBef>
              <a:spcAft>
                <a:spcPts val="0"/>
              </a:spcAft>
              <a:buNone/>
              <a:defRPr sz="4800">
                <a:solidFill>
                  <a:schemeClr val="lt2"/>
                </a:solidFill>
                <a:latin typeface="Jost"/>
                <a:ea typeface="Jost"/>
                <a:cs typeface="Jost"/>
                <a:sym typeface="Jost"/>
              </a:defRPr>
            </a:lvl1pPr>
            <a:lvl2pPr lvl="1">
              <a:spcBef>
                <a:spcPts val="0"/>
              </a:spcBef>
              <a:spcAft>
                <a:spcPts val="0"/>
              </a:spcAft>
              <a:buNone/>
              <a:defRPr sz="4800">
                <a:solidFill>
                  <a:schemeClr val="lt2"/>
                </a:solidFill>
                <a:latin typeface="Jost"/>
                <a:ea typeface="Jost"/>
                <a:cs typeface="Jost"/>
                <a:sym typeface="Jost"/>
              </a:defRPr>
            </a:lvl2pPr>
            <a:lvl3pPr lvl="2">
              <a:spcBef>
                <a:spcPts val="0"/>
              </a:spcBef>
              <a:spcAft>
                <a:spcPts val="0"/>
              </a:spcAft>
              <a:buNone/>
              <a:defRPr sz="4800">
                <a:solidFill>
                  <a:schemeClr val="lt2"/>
                </a:solidFill>
                <a:latin typeface="Jost"/>
                <a:ea typeface="Jost"/>
                <a:cs typeface="Jost"/>
                <a:sym typeface="Jost"/>
              </a:defRPr>
            </a:lvl3pPr>
            <a:lvl4pPr lvl="3">
              <a:spcBef>
                <a:spcPts val="0"/>
              </a:spcBef>
              <a:spcAft>
                <a:spcPts val="0"/>
              </a:spcAft>
              <a:buNone/>
              <a:defRPr sz="4800">
                <a:solidFill>
                  <a:schemeClr val="lt2"/>
                </a:solidFill>
                <a:latin typeface="Jost"/>
                <a:ea typeface="Jost"/>
                <a:cs typeface="Jost"/>
                <a:sym typeface="Jost"/>
              </a:defRPr>
            </a:lvl4pPr>
            <a:lvl5pPr lvl="4">
              <a:spcBef>
                <a:spcPts val="0"/>
              </a:spcBef>
              <a:spcAft>
                <a:spcPts val="0"/>
              </a:spcAft>
              <a:buNone/>
              <a:defRPr sz="4800">
                <a:solidFill>
                  <a:schemeClr val="lt2"/>
                </a:solidFill>
                <a:latin typeface="Jost"/>
                <a:ea typeface="Jost"/>
                <a:cs typeface="Jost"/>
                <a:sym typeface="Jost"/>
              </a:defRPr>
            </a:lvl5pPr>
            <a:lvl6pPr lvl="5">
              <a:spcBef>
                <a:spcPts val="0"/>
              </a:spcBef>
              <a:spcAft>
                <a:spcPts val="0"/>
              </a:spcAft>
              <a:buNone/>
              <a:defRPr sz="4800">
                <a:solidFill>
                  <a:schemeClr val="lt2"/>
                </a:solidFill>
                <a:latin typeface="Jost"/>
                <a:ea typeface="Jost"/>
                <a:cs typeface="Jost"/>
                <a:sym typeface="Jost"/>
              </a:defRPr>
            </a:lvl6pPr>
            <a:lvl7pPr lvl="6">
              <a:spcBef>
                <a:spcPts val="0"/>
              </a:spcBef>
              <a:spcAft>
                <a:spcPts val="0"/>
              </a:spcAft>
              <a:buNone/>
              <a:defRPr sz="4800">
                <a:solidFill>
                  <a:schemeClr val="lt2"/>
                </a:solidFill>
                <a:latin typeface="Jost"/>
                <a:ea typeface="Jost"/>
                <a:cs typeface="Jost"/>
                <a:sym typeface="Jost"/>
              </a:defRPr>
            </a:lvl7pPr>
            <a:lvl8pPr lvl="7">
              <a:spcBef>
                <a:spcPts val="0"/>
              </a:spcBef>
              <a:spcAft>
                <a:spcPts val="0"/>
              </a:spcAft>
              <a:buNone/>
              <a:defRPr sz="4800">
                <a:solidFill>
                  <a:schemeClr val="lt2"/>
                </a:solidFill>
                <a:latin typeface="Jost"/>
                <a:ea typeface="Jost"/>
                <a:cs typeface="Jost"/>
                <a:sym typeface="Jost"/>
              </a:defRPr>
            </a:lvl8pPr>
            <a:lvl9pPr lvl="8">
              <a:spcBef>
                <a:spcPts val="0"/>
              </a:spcBef>
              <a:spcAft>
                <a:spcPts val="0"/>
              </a:spcAft>
              <a:buNone/>
              <a:defRPr sz="4800">
                <a:solidFill>
                  <a:schemeClr val="lt2"/>
                </a:solidFill>
                <a:latin typeface="Jost"/>
                <a:ea typeface="Jost"/>
                <a:cs typeface="Jost"/>
                <a:sym typeface="Jost"/>
              </a:defRPr>
            </a:lvl9pPr>
          </a:lstStyle>
          <a:p>
            <a:endParaRPr/>
          </a:p>
        </p:txBody>
      </p:sp>
      <p:sp>
        <p:nvSpPr>
          <p:cNvPr id="713" name="Google Shape;713;p69"/>
          <p:cNvSpPr txBox="1">
            <a:spLocks noGrp="1"/>
          </p:cNvSpPr>
          <p:nvPr>
            <p:ph type="subTitle" idx="13"/>
          </p:nvPr>
        </p:nvSpPr>
        <p:spPr>
          <a:xfrm>
            <a:off x="304800" y="4281567"/>
            <a:ext cx="4173600" cy="405300"/>
          </a:xfrm>
          <a:prstGeom prst="rect">
            <a:avLst/>
          </a:prstGeom>
        </p:spPr>
        <p:txBody>
          <a:bodyPr spcFirstLastPara="1" wrap="square" lIns="0" tIns="0" rIns="0" bIns="0" anchor="ctr" anchorCtr="0">
            <a:noAutofit/>
          </a:bodyPr>
          <a:lstStyle>
            <a:lvl1pPr lvl="0">
              <a:spcBef>
                <a:spcPts val="0"/>
              </a:spcBef>
              <a:spcAft>
                <a:spcPts val="0"/>
              </a:spcAft>
              <a:buNone/>
              <a:defRPr sz="2100"/>
            </a:lvl1pPr>
            <a:lvl2pPr lvl="1">
              <a:spcBef>
                <a:spcPts val="0"/>
              </a:spcBef>
              <a:spcAft>
                <a:spcPts val="0"/>
              </a:spcAft>
              <a:buNone/>
              <a:defRPr sz="2100"/>
            </a:lvl2pPr>
            <a:lvl3pPr lvl="2">
              <a:spcBef>
                <a:spcPts val="0"/>
              </a:spcBef>
              <a:spcAft>
                <a:spcPts val="0"/>
              </a:spcAft>
              <a:buNone/>
              <a:defRPr sz="2100"/>
            </a:lvl3pPr>
            <a:lvl4pPr lvl="3">
              <a:spcBef>
                <a:spcPts val="0"/>
              </a:spcBef>
              <a:spcAft>
                <a:spcPts val="0"/>
              </a:spcAft>
              <a:buNone/>
              <a:defRPr sz="2100"/>
            </a:lvl4pPr>
            <a:lvl5pPr lvl="4">
              <a:spcBef>
                <a:spcPts val="0"/>
              </a:spcBef>
              <a:spcAft>
                <a:spcPts val="0"/>
              </a:spcAft>
              <a:buNone/>
              <a:defRPr sz="2100"/>
            </a:lvl5pPr>
            <a:lvl6pPr lvl="5">
              <a:spcBef>
                <a:spcPts val="0"/>
              </a:spcBef>
              <a:spcAft>
                <a:spcPts val="0"/>
              </a:spcAft>
              <a:buNone/>
              <a:defRPr sz="2100"/>
            </a:lvl6pPr>
            <a:lvl7pPr lvl="6">
              <a:spcBef>
                <a:spcPts val="0"/>
              </a:spcBef>
              <a:spcAft>
                <a:spcPts val="0"/>
              </a:spcAft>
              <a:buNone/>
              <a:defRPr sz="2100"/>
            </a:lvl7pPr>
            <a:lvl8pPr lvl="7">
              <a:spcBef>
                <a:spcPts val="0"/>
              </a:spcBef>
              <a:spcAft>
                <a:spcPts val="0"/>
              </a:spcAft>
              <a:buNone/>
              <a:defRPr sz="2100"/>
            </a:lvl8pPr>
            <a:lvl9pPr lvl="8">
              <a:spcBef>
                <a:spcPts val="0"/>
              </a:spcBef>
              <a:spcAft>
                <a:spcPts val="0"/>
              </a:spcAft>
              <a:buNone/>
              <a:defRPr sz="2100"/>
            </a:lvl9pPr>
          </a:lstStyle>
          <a:p>
            <a:endParaRPr/>
          </a:p>
        </p:txBody>
      </p:sp>
      <p:sp>
        <p:nvSpPr>
          <p:cNvPr id="714" name="Google Shape;714;p69"/>
          <p:cNvSpPr txBox="1">
            <a:spLocks noGrp="1"/>
          </p:cNvSpPr>
          <p:nvPr>
            <p:ph type="subTitle" idx="14"/>
          </p:nvPr>
        </p:nvSpPr>
        <p:spPr>
          <a:xfrm>
            <a:off x="304800" y="3551817"/>
            <a:ext cx="1670400" cy="229500"/>
          </a:xfrm>
          <a:prstGeom prst="rect">
            <a:avLst/>
          </a:prstGeom>
        </p:spPr>
        <p:txBody>
          <a:bodyPr spcFirstLastPara="1" wrap="square" lIns="0" tIns="0" rIns="0" bIns="0" anchor="t" anchorCtr="0">
            <a:noAutofit/>
          </a:bodyPr>
          <a:lstStyle>
            <a:lvl1pPr lvl="0">
              <a:spcBef>
                <a:spcPts val="0"/>
              </a:spcBef>
              <a:spcAft>
                <a:spcPts val="0"/>
              </a:spcAft>
              <a:buNone/>
              <a:defRPr sz="1300"/>
            </a:lvl1pPr>
            <a:lvl2pPr lvl="1">
              <a:spcBef>
                <a:spcPts val="0"/>
              </a:spcBef>
              <a:spcAft>
                <a:spcPts val="0"/>
              </a:spcAft>
              <a:buNone/>
              <a:defRPr sz="1300"/>
            </a:lvl2pPr>
            <a:lvl3pPr lvl="2">
              <a:spcBef>
                <a:spcPts val="0"/>
              </a:spcBef>
              <a:spcAft>
                <a:spcPts val="0"/>
              </a:spcAft>
              <a:buNone/>
              <a:defRPr sz="1300"/>
            </a:lvl3pPr>
            <a:lvl4pPr lvl="3">
              <a:spcBef>
                <a:spcPts val="0"/>
              </a:spcBef>
              <a:spcAft>
                <a:spcPts val="0"/>
              </a:spcAft>
              <a:buNone/>
              <a:defRPr sz="1300"/>
            </a:lvl4pPr>
            <a:lvl5pPr lvl="4">
              <a:spcBef>
                <a:spcPts val="0"/>
              </a:spcBef>
              <a:spcAft>
                <a:spcPts val="0"/>
              </a:spcAft>
              <a:buNone/>
              <a:defRPr sz="1300"/>
            </a:lvl5pPr>
            <a:lvl6pPr lvl="5">
              <a:spcBef>
                <a:spcPts val="0"/>
              </a:spcBef>
              <a:spcAft>
                <a:spcPts val="0"/>
              </a:spcAft>
              <a:buNone/>
              <a:defRPr sz="1300"/>
            </a:lvl6pPr>
            <a:lvl7pPr lvl="6">
              <a:spcBef>
                <a:spcPts val="0"/>
              </a:spcBef>
              <a:spcAft>
                <a:spcPts val="0"/>
              </a:spcAft>
              <a:buNone/>
              <a:defRPr sz="1300"/>
            </a:lvl7pPr>
            <a:lvl8pPr lvl="7">
              <a:spcBef>
                <a:spcPts val="0"/>
              </a:spcBef>
              <a:spcAft>
                <a:spcPts val="0"/>
              </a:spcAft>
              <a:buNone/>
              <a:defRPr sz="1300"/>
            </a:lvl8pPr>
            <a:lvl9pPr lvl="8">
              <a:spcBef>
                <a:spcPts val="0"/>
              </a:spcBef>
              <a:spcAft>
                <a:spcPts val="0"/>
              </a:spcAft>
              <a:buNone/>
              <a:defRPr sz="1300"/>
            </a:lvl9pPr>
          </a:lstStyle>
          <a:p>
            <a:endParaRPr/>
          </a:p>
        </p:txBody>
      </p:sp>
      <p:sp>
        <p:nvSpPr>
          <p:cNvPr id="715" name="Google Shape;715;p69"/>
          <p:cNvSpPr txBox="1">
            <a:spLocks noGrp="1"/>
          </p:cNvSpPr>
          <p:nvPr>
            <p:ph type="subTitle" idx="15"/>
          </p:nvPr>
        </p:nvSpPr>
        <p:spPr>
          <a:xfrm>
            <a:off x="306767" y="2787231"/>
            <a:ext cx="1670400" cy="566400"/>
          </a:xfrm>
          <a:prstGeom prst="rect">
            <a:avLst/>
          </a:prstGeom>
        </p:spPr>
        <p:txBody>
          <a:bodyPr spcFirstLastPara="1" wrap="square" lIns="0" tIns="0" rIns="0" bIns="0" anchor="t" anchorCtr="0">
            <a:noAutofit/>
          </a:bodyPr>
          <a:lstStyle>
            <a:lvl1pPr lvl="0">
              <a:spcBef>
                <a:spcPts val="0"/>
              </a:spcBef>
              <a:spcAft>
                <a:spcPts val="0"/>
              </a:spcAft>
              <a:buNone/>
              <a:defRPr sz="4800">
                <a:solidFill>
                  <a:schemeClr val="lt2"/>
                </a:solidFill>
                <a:latin typeface="Jost"/>
                <a:ea typeface="Jost"/>
                <a:cs typeface="Jost"/>
                <a:sym typeface="Jost"/>
              </a:defRPr>
            </a:lvl1pPr>
            <a:lvl2pPr lvl="1">
              <a:spcBef>
                <a:spcPts val="0"/>
              </a:spcBef>
              <a:spcAft>
                <a:spcPts val="0"/>
              </a:spcAft>
              <a:buNone/>
              <a:defRPr sz="4800">
                <a:solidFill>
                  <a:schemeClr val="lt2"/>
                </a:solidFill>
                <a:latin typeface="Jost"/>
                <a:ea typeface="Jost"/>
                <a:cs typeface="Jost"/>
                <a:sym typeface="Jost"/>
              </a:defRPr>
            </a:lvl2pPr>
            <a:lvl3pPr lvl="2">
              <a:spcBef>
                <a:spcPts val="0"/>
              </a:spcBef>
              <a:spcAft>
                <a:spcPts val="0"/>
              </a:spcAft>
              <a:buNone/>
              <a:defRPr sz="4800">
                <a:solidFill>
                  <a:schemeClr val="lt2"/>
                </a:solidFill>
                <a:latin typeface="Jost"/>
                <a:ea typeface="Jost"/>
                <a:cs typeface="Jost"/>
                <a:sym typeface="Jost"/>
              </a:defRPr>
            </a:lvl3pPr>
            <a:lvl4pPr lvl="3">
              <a:spcBef>
                <a:spcPts val="0"/>
              </a:spcBef>
              <a:spcAft>
                <a:spcPts val="0"/>
              </a:spcAft>
              <a:buNone/>
              <a:defRPr sz="4800">
                <a:solidFill>
                  <a:schemeClr val="lt2"/>
                </a:solidFill>
                <a:latin typeface="Jost"/>
                <a:ea typeface="Jost"/>
                <a:cs typeface="Jost"/>
                <a:sym typeface="Jost"/>
              </a:defRPr>
            </a:lvl4pPr>
            <a:lvl5pPr lvl="4">
              <a:spcBef>
                <a:spcPts val="0"/>
              </a:spcBef>
              <a:spcAft>
                <a:spcPts val="0"/>
              </a:spcAft>
              <a:buNone/>
              <a:defRPr sz="4800">
                <a:solidFill>
                  <a:schemeClr val="lt2"/>
                </a:solidFill>
                <a:latin typeface="Jost"/>
                <a:ea typeface="Jost"/>
                <a:cs typeface="Jost"/>
                <a:sym typeface="Jost"/>
              </a:defRPr>
            </a:lvl5pPr>
            <a:lvl6pPr lvl="5">
              <a:spcBef>
                <a:spcPts val="0"/>
              </a:spcBef>
              <a:spcAft>
                <a:spcPts val="0"/>
              </a:spcAft>
              <a:buNone/>
              <a:defRPr sz="4800">
                <a:solidFill>
                  <a:schemeClr val="lt2"/>
                </a:solidFill>
                <a:latin typeface="Jost"/>
                <a:ea typeface="Jost"/>
                <a:cs typeface="Jost"/>
                <a:sym typeface="Jost"/>
              </a:defRPr>
            </a:lvl6pPr>
            <a:lvl7pPr lvl="6">
              <a:spcBef>
                <a:spcPts val="0"/>
              </a:spcBef>
              <a:spcAft>
                <a:spcPts val="0"/>
              </a:spcAft>
              <a:buNone/>
              <a:defRPr sz="4800">
                <a:solidFill>
                  <a:schemeClr val="lt2"/>
                </a:solidFill>
                <a:latin typeface="Jost"/>
                <a:ea typeface="Jost"/>
                <a:cs typeface="Jost"/>
                <a:sym typeface="Jost"/>
              </a:defRPr>
            </a:lvl7pPr>
            <a:lvl8pPr lvl="7">
              <a:spcBef>
                <a:spcPts val="0"/>
              </a:spcBef>
              <a:spcAft>
                <a:spcPts val="0"/>
              </a:spcAft>
              <a:buNone/>
              <a:defRPr sz="4800">
                <a:solidFill>
                  <a:schemeClr val="lt2"/>
                </a:solidFill>
                <a:latin typeface="Jost"/>
                <a:ea typeface="Jost"/>
                <a:cs typeface="Jost"/>
                <a:sym typeface="Jost"/>
              </a:defRPr>
            </a:lvl8pPr>
            <a:lvl9pPr lvl="8">
              <a:spcBef>
                <a:spcPts val="0"/>
              </a:spcBef>
              <a:spcAft>
                <a:spcPts val="0"/>
              </a:spcAft>
              <a:buNone/>
              <a:defRPr sz="4800">
                <a:solidFill>
                  <a:schemeClr val="lt2"/>
                </a:solidFill>
                <a:latin typeface="Jost"/>
                <a:ea typeface="Jost"/>
                <a:cs typeface="Jost"/>
                <a:sym typeface="Jost"/>
              </a:defRPr>
            </a:lvl9pPr>
          </a:lstStyle>
          <a:p>
            <a:endParaRPr/>
          </a:p>
        </p:txBody>
      </p:sp>
      <p:sp>
        <p:nvSpPr>
          <p:cNvPr id="716" name="Google Shape;716;p69"/>
          <p:cNvSpPr txBox="1">
            <a:spLocks noGrp="1"/>
          </p:cNvSpPr>
          <p:nvPr>
            <p:ph type="subTitle" idx="16"/>
          </p:nvPr>
        </p:nvSpPr>
        <p:spPr>
          <a:xfrm>
            <a:off x="2644450" y="3551817"/>
            <a:ext cx="1670400" cy="229500"/>
          </a:xfrm>
          <a:prstGeom prst="rect">
            <a:avLst/>
          </a:prstGeom>
        </p:spPr>
        <p:txBody>
          <a:bodyPr spcFirstLastPara="1" wrap="square" lIns="0" tIns="0" rIns="0" bIns="0" anchor="t" anchorCtr="0">
            <a:noAutofit/>
          </a:bodyPr>
          <a:lstStyle>
            <a:lvl1pPr lvl="0">
              <a:spcBef>
                <a:spcPts val="0"/>
              </a:spcBef>
              <a:spcAft>
                <a:spcPts val="0"/>
              </a:spcAft>
              <a:buNone/>
              <a:defRPr sz="1300"/>
            </a:lvl1pPr>
            <a:lvl2pPr lvl="1">
              <a:spcBef>
                <a:spcPts val="0"/>
              </a:spcBef>
              <a:spcAft>
                <a:spcPts val="0"/>
              </a:spcAft>
              <a:buNone/>
              <a:defRPr sz="1300"/>
            </a:lvl2pPr>
            <a:lvl3pPr lvl="2">
              <a:spcBef>
                <a:spcPts val="0"/>
              </a:spcBef>
              <a:spcAft>
                <a:spcPts val="0"/>
              </a:spcAft>
              <a:buNone/>
              <a:defRPr sz="1300"/>
            </a:lvl3pPr>
            <a:lvl4pPr lvl="3">
              <a:spcBef>
                <a:spcPts val="0"/>
              </a:spcBef>
              <a:spcAft>
                <a:spcPts val="0"/>
              </a:spcAft>
              <a:buNone/>
              <a:defRPr sz="1300"/>
            </a:lvl4pPr>
            <a:lvl5pPr lvl="4">
              <a:spcBef>
                <a:spcPts val="0"/>
              </a:spcBef>
              <a:spcAft>
                <a:spcPts val="0"/>
              </a:spcAft>
              <a:buNone/>
              <a:defRPr sz="1300"/>
            </a:lvl5pPr>
            <a:lvl6pPr lvl="5">
              <a:spcBef>
                <a:spcPts val="0"/>
              </a:spcBef>
              <a:spcAft>
                <a:spcPts val="0"/>
              </a:spcAft>
              <a:buNone/>
              <a:defRPr sz="1300"/>
            </a:lvl6pPr>
            <a:lvl7pPr lvl="6">
              <a:spcBef>
                <a:spcPts val="0"/>
              </a:spcBef>
              <a:spcAft>
                <a:spcPts val="0"/>
              </a:spcAft>
              <a:buNone/>
              <a:defRPr sz="1300"/>
            </a:lvl7pPr>
            <a:lvl8pPr lvl="7">
              <a:spcBef>
                <a:spcPts val="0"/>
              </a:spcBef>
              <a:spcAft>
                <a:spcPts val="0"/>
              </a:spcAft>
              <a:buNone/>
              <a:defRPr sz="1300"/>
            </a:lvl8pPr>
            <a:lvl9pPr lvl="8">
              <a:spcBef>
                <a:spcPts val="0"/>
              </a:spcBef>
              <a:spcAft>
                <a:spcPts val="0"/>
              </a:spcAft>
              <a:buNone/>
              <a:defRPr sz="1300"/>
            </a:lvl9pPr>
          </a:lstStyle>
          <a:p>
            <a:endParaRPr/>
          </a:p>
        </p:txBody>
      </p:sp>
      <p:sp>
        <p:nvSpPr>
          <p:cNvPr id="717" name="Google Shape;717;p69"/>
          <p:cNvSpPr txBox="1">
            <a:spLocks noGrp="1"/>
          </p:cNvSpPr>
          <p:nvPr>
            <p:ph type="subTitle" idx="17"/>
          </p:nvPr>
        </p:nvSpPr>
        <p:spPr>
          <a:xfrm>
            <a:off x="2646417" y="2787231"/>
            <a:ext cx="1670400" cy="566400"/>
          </a:xfrm>
          <a:prstGeom prst="rect">
            <a:avLst/>
          </a:prstGeom>
        </p:spPr>
        <p:txBody>
          <a:bodyPr spcFirstLastPara="1" wrap="square" lIns="0" tIns="0" rIns="0" bIns="0" anchor="t" anchorCtr="0">
            <a:noAutofit/>
          </a:bodyPr>
          <a:lstStyle>
            <a:lvl1pPr lvl="0">
              <a:spcBef>
                <a:spcPts val="0"/>
              </a:spcBef>
              <a:spcAft>
                <a:spcPts val="0"/>
              </a:spcAft>
              <a:buNone/>
              <a:defRPr sz="4800">
                <a:solidFill>
                  <a:schemeClr val="lt2"/>
                </a:solidFill>
                <a:latin typeface="Jost"/>
                <a:ea typeface="Jost"/>
                <a:cs typeface="Jost"/>
                <a:sym typeface="Jost"/>
              </a:defRPr>
            </a:lvl1pPr>
            <a:lvl2pPr lvl="1">
              <a:spcBef>
                <a:spcPts val="0"/>
              </a:spcBef>
              <a:spcAft>
                <a:spcPts val="0"/>
              </a:spcAft>
              <a:buNone/>
              <a:defRPr sz="4800">
                <a:solidFill>
                  <a:schemeClr val="lt2"/>
                </a:solidFill>
                <a:latin typeface="Jost"/>
                <a:ea typeface="Jost"/>
                <a:cs typeface="Jost"/>
                <a:sym typeface="Jost"/>
              </a:defRPr>
            </a:lvl2pPr>
            <a:lvl3pPr lvl="2">
              <a:spcBef>
                <a:spcPts val="0"/>
              </a:spcBef>
              <a:spcAft>
                <a:spcPts val="0"/>
              </a:spcAft>
              <a:buNone/>
              <a:defRPr sz="4800">
                <a:solidFill>
                  <a:schemeClr val="lt2"/>
                </a:solidFill>
                <a:latin typeface="Jost"/>
                <a:ea typeface="Jost"/>
                <a:cs typeface="Jost"/>
                <a:sym typeface="Jost"/>
              </a:defRPr>
            </a:lvl3pPr>
            <a:lvl4pPr lvl="3">
              <a:spcBef>
                <a:spcPts val="0"/>
              </a:spcBef>
              <a:spcAft>
                <a:spcPts val="0"/>
              </a:spcAft>
              <a:buNone/>
              <a:defRPr sz="4800">
                <a:solidFill>
                  <a:schemeClr val="lt2"/>
                </a:solidFill>
                <a:latin typeface="Jost"/>
                <a:ea typeface="Jost"/>
                <a:cs typeface="Jost"/>
                <a:sym typeface="Jost"/>
              </a:defRPr>
            </a:lvl4pPr>
            <a:lvl5pPr lvl="4">
              <a:spcBef>
                <a:spcPts val="0"/>
              </a:spcBef>
              <a:spcAft>
                <a:spcPts val="0"/>
              </a:spcAft>
              <a:buNone/>
              <a:defRPr sz="4800">
                <a:solidFill>
                  <a:schemeClr val="lt2"/>
                </a:solidFill>
                <a:latin typeface="Jost"/>
                <a:ea typeface="Jost"/>
                <a:cs typeface="Jost"/>
                <a:sym typeface="Jost"/>
              </a:defRPr>
            </a:lvl5pPr>
            <a:lvl6pPr lvl="5">
              <a:spcBef>
                <a:spcPts val="0"/>
              </a:spcBef>
              <a:spcAft>
                <a:spcPts val="0"/>
              </a:spcAft>
              <a:buNone/>
              <a:defRPr sz="4800">
                <a:solidFill>
                  <a:schemeClr val="lt2"/>
                </a:solidFill>
                <a:latin typeface="Jost"/>
                <a:ea typeface="Jost"/>
                <a:cs typeface="Jost"/>
                <a:sym typeface="Jost"/>
              </a:defRPr>
            </a:lvl6pPr>
            <a:lvl7pPr lvl="6">
              <a:spcBef>
                <a:spcPts val="0"/>
              </a:spcBef>
              <a:spcAft>
                <a:spcPts val="0"/>
              </a:spcAft>
              <a:buNone/>
              <a:defRPr sz="4800">
                <a:solidFill>
                  <a:schemeClr val="lt2"/>
                </a:solidFill>
                <a:latin typeface="Jost"/>
                <a:ea typeface="Jost"/>
                <a:cs typeface="Jost"/>
                <a:sym typeface="Jost"/>
              </a:defRPr>
            </a:lvl7pPr>
            <a:lvl8pPr lvl="7">
              <a:spcBef>
                <a:spcPts val="0"/>
              </a:spcBef>
              <a:spcAft>
                <a:spcPts val="0"/>
              </a:spcAft>
              <a:buNone/>
              <a:defRPr sz="4800">
                <a:solidFill>
                  <a:schemeClr val="lt2"/>
                </a:solidFill>
                <a:latin typeface="Jost"/>
                <a:ea typeface="Jost"/>
                <a:cs typeface="Jost"/>
                <a:sym typeface="Jost"/>
              </a:defRPr>
            </a:lvl8pPr>
            <a:lvl9pPr lvl="8">
              <a:spcBef>
                <a:spcPts val="0"/>
              </a:spcBef>
              <a:spcAft>
                <a:spcPts val="0"/>
              </a:spcAft>
              <a:buNone/>
              <a:defRPr sz="4800">
                <a:solidFill>
                  <a:schemeClr val="lt2"/>
                </a:solidFill>
                <a:latin typeface="Jost"/>
                <a:ea typeface="Jost"/>
                <a:cs typeface="Jost"/>
                <a:sym typeface="Jost"/>
              </a:defRPr>
            </a:lvl9pPr>
          </a:lstStyle>
          <a:p>
            <a:endParaRPr/>
          </a:p>
        </p:txBody>
      </p:sp>
      <p:sp>
        <p:nvSpPr>
          <p:cNvPr id="718" name="Google Shape;718;p69"/>
          <p:cNvSpPr txBox="1">
            <a:spLocks noGrp="1"/>
          </p:cNvSpPr>
          <p:nvPr>
            <p:ph type="subTitle" idx="18"/>
          </p:nvPr>
        </p:nvSpPr>
        <p:spPr>
          <a:xfrm>
            <a:off x="4986083" y="3551817"/>
            <a:ext cx="1670400" cy="229500"/>
          </a:xfrm>
          <a:prstGeom prst="rect">
            <a:avLst/>
          </a:prstGeom>
        </p:spPr>
        <p:txBody>
          <a:bodyPr spcFirstLastPara="1" wrap="square" lIns="0" tIns="0" rIns="0" bIns="0" anchor="t" anchorCtr="0">
            <a:noAutofit/>
          </a:bodyPr>
          <a:lstStyle>
            <a:lvl1pPr lvl="0">
              <a:spcBef>
                <a:spcPts val="0"/>
              </a:spcBef>
              <a:spcAft>
                <a:spcPts val="0"/>
              </a:spcAft>
              <a:buNone/>
              <a:defRPr sz="1300"/>
            </a:lvl1pPr>
            <a:lvl2pPr lvl="1">
              <a:spcBef>
                <a:spcPts val="0"/>
              </a:spcBef>
              <a:spcAft>
                <a:spcPts val="0"/>
              </a:spcAft>
              <a:buNone/>
              <a:defRPr sz="1300"/>
            </a:lvl2pPr>
            <a:lvl3pPr lvl="2">
              <a:spcBef>
                <a:spcPts val="0"/>
              </a:spcBef>
              <a:spcAft>
                <a:spcPts val="0"/>
              </a:spcAft>
              <a:buNone/>
              <a:defRPr sz="1300"/>
            </a:lvl3pPr>
            <a:lvl4pPr lvl="3">
              <a:spcBef>
                <a:spcPts val="0"/>
              </a:spcBef>
              <a:spcAft>
                <a:spcPts val="0"/>
              </a:spcAft>
              <a:buNone/>
              <a:defRPr sz="1300"/>
            </a:lvl4pPr>
            <a:lvl5pPr lvl="4">
              <a:spcBef>
                <a:spcPts val="0"/>
              </a:spcBef>
              <a:spcAft>
                <a:spcPts val="0"/>
              </a:spcAft>
              <a:buNone/>
              <a:defRPr sz="1300"/>
            </a:lvl5pPr>
            <a:lvl6pPr lvl="5">
              <a:spcBef>
                <a:spcPts val="0"/>
              </a:spcBef>
              <a:spcAft>
                <a:spcPts val="0"/>
              </a:spcAft>
              <a:buNone/>
              <a:defRPr sz="1300"/>
            </a:lvl6pPr>
            <a:lvl7pPr lvl="6">
              <a:spcBef>
                <a:spcPts val="0"/>
              </a:spcBef>
              <a:spcAft>
                <a:spcPts val="0"/>
              </a:spcAft>
              <a:buNone/>
              <a:defRPr sz="1300"/>
            </a:lvl7pPr>
            <a:lvl8pPr lvl="7">
              <a:spcBef>
                <a:spcPts val="0"/>
              </a:spcBef>
              <a:spcAft>
                <a:spcPts val="0"/>
              </a:spcAft>
              <a:buNone/>
              <a:defRPr sz="1300"/>
            </a:lvl8pPr>
            <a:lvl9pPr lvl="8">
              <a:spcBef>
                <a:spcPts val="0"/>
              </a:spcBef>
              <a:spcAft>
                <a:spcPts val="0"/>
              </a:spcAft>
              <a:buNone/>
              <a:defRPr sz="1300"/>
            </a:lvl9pPr>
          </a:lstStyle>
          <a:p>
            <a:endParaRPr/>
          </a:p>
        </p:txBody>
      </p:sp>
      <p:sp>
        <p:nvSpPr>
          <p:cNvPr id="719" name="Google Shape;719;p69"/>
          <p:cNvSpPr txBox="1">
            <a:spLocks noGrp="1"/>
          </p:cNvSpPr>
          <p:nvPr>
            <p:ph type="subTitle" idx="19"/>
          </p:nvPr>
        </p:nvSpPr>
        <p:spPr>
          <a:xfrm>
            <a:off x="4988050" y="2787231"/>
            <a:ext cx="1670400" cy="566400"/>
          </a:xfrm>
          <a:prstGeom prst="rect">
            <a:avLst/>
          </a:prstGeom>
        </p:spPr>
        <p:txBody>
          <a:bodyPr spcFirstLastPara="1" wrap="square" lIns="0" tIns="0" rIns="0" bIns="0" anchor="t" anchorCtr="0">
            <a:noAutofit/>
          </a:bodyPr>
          <a:lstStyle>
            <a:lvl1pPr lvl="0">
              <a:spcBef>
                <a:spcPts val="0"/>
              </a:spcBef>
              <a:spcAft>
                <a:spcPts val="0"/>
              </a:spcAft>
              <a:buNone/>
              <a:defRPr sz="4800">
                <a:solidFill>
                  <a:schemeClr val="lt2"/>
                </a:solidFill>
                <a:latin typeface="Jost"/>
                <a:ea typeface="Jost"/>
                <a:cs typeface="Jost"/>
                <a:sym typeface="Jost"/>
              </a:defRPr>
            </a:lvl1pPr>
            <a:lvl2pPr lvl="1">
              <a:spcBef>
                <a:spcPts val="0"/>
              </a:spcBef>
              <a:spcAft>
                <a:spcPts val="0"/>
              </a:spcAft>
              <a:buNone/>
              <a:defRPr sz="4800">
                <a:solidFill>
                  <a:schemeClr val="lt2"/>
                </a:solidFill>
                <a:latin typeface="Jost"/>
                <a:ea typeface="Jost"/>
                <a:cs typeface="Jost"/>
                <a:sym typeface="Jost"/>
              </a:defRPr>
            </a:lvl2pPr>
            <a:lvl3pPr lvl="2">
              <a:spcBef>
                <a:spcPts val="0"/>
              </a:spcBef>
              <a:spcAft>
                <a:spcPts val="0"/>
              </a:spcAft>
              <a:buNone/>
              <a:defRPr sz="4800">
                <a:solidFill>
                  <a:schemeClr val="lt2"/>
                </a:solidFill>
                <a:latin typeface="Jost"/>
                <a:ea typeface="Jost"/>
                <a:cs typeface="Jost"/>
                <a:sym typeface="Jost"/>
              </a:defRPr>
            </a:lvl3pPr>
            <a:lvl4pPr lvl="3">
              <a:spcBef>
                <a:spcPts val="0"/>
              </a:spcBef>
              <a:spcAft>
                <a:spcPts val="0"/>
              </a:spcAft>
              <a:buNone/>
              <a:defRPr sz="4800">
                <a:solidFill>
                  <a:schemeClr val="lt2"/>
                </a:solidFill>
                <a:latin typeface="Jost"/>
                <a:ea typeface="Jost"/>
                <a:cs typeface="Jost"/>
                <a:sym typeface="Jost"/>
              </a:defRPr>
            </a:lvl4pPr>
            <a:lvl5pPr lvl="4">
              <a:spcBef>
                <a:spcPts val="0"/>
              </a:spcBef>
              <a:spcAft>
                <a:spcPts val="0"/>
              </a:spcAft>
              <a:buNone/>
              <a:defRPr sz="4800">
                <a:solidFill>
                  <a:schemeClr val="lt2"/>
                </a:solidFill>
                <a:latin typeface="Jost"/>
                <a:ea typeface="Jost"/>
                <a:cs typeface="Jost"/>
                <a:sym typeface="Jost"/>
              </a:defRPr>
            </a:lvl5pPr>
            <a:lvl6pPr lvl="5">
              <a:spcBef>
                <a:spcPts val="0"/>
              </a:spcBef>
              <a:spcAft>
                <a:spcPts val="0"/>
              </a:spcAft>
              <a:buNone/>
              <a:defRPr sz="4800">
                <a:solidFill>
                  <a:schemeClr val="lt2"/>
                </a:solidFill>
                <a:latin typeface="Jost"/>
                <a:ea typeface="Jost"/>
                <a:cs typeface="Jost"/>
                <a:sym typeface="Jost"/>
              </a:defRPr>
            </a:lvl6pPr>
            <a:lvl7pPr lvl="6">
              <a:spcBef>
                <a:spcPts val="0"/>
              </a:spcBef>
              <a:spcAft>
                <a:spcPts val="0"/>
              </a:spcAft>
              <a:buNone/>
              <a:defRPr sz="4800">
                <a:solidFill>
                  <a:schemeClr val="lt2"/>
                </a:solidFill>
                <a:latin typeface="Jost"/>
                <a:ea typeface="Jost"/>
                <a:cs typeface="Jost"/>
                <a:sym typeface="Jost"/>
              </a:defRPr>
            </a:lvl7pPr>
            <a:lvl8pPr lvl="7">
              <a:spcBef>
                <a:spcPts val="0"/>
              </a:spcBef>
              <a:spcAft>
                <a:spcPts val="0"/>
              </a:spcAft>
              <a:buNone/>
              <a:defRPr sz="4800">
                <a:solidFill>
                  <a:schemeClr val="lt2"/>
                </a:solidFill>
                <a:latin typeface="Jost"/>
                <a:ea typeface="Jost"/>
                <a:cs typeface="Jost"/>
                <a:sym typeface="Jost"/>
              </a:defRPr>
            </a:lvl8pPr>
            <a:lvl9pPr lvl="8">
              <a:spcBef>
                <a:spcPts val="0"/>
              </a:spcBef>
              <a:spcAft>
                <a:spcPts val="0"/>
              </a:spcAft>
              <a:buNone/>
              <a:defRPr sz="4800">
                <a:solidFill>
                  <a:schemeClr val="lt2"/>
                </a:solidFill>
                <a:latin typeface="Jost"/>
                <a:ea typeface="Jost"/>
                <a:cs typeface="Jost"/>
                <a:sym typeface="Jost"/>
              </a:defRPr>
            </a:lvl9pPr>
          </a:lstStyle>
          <a:p>
            <a:endParaRPr/>
          </a:p>
        </p:txBody>
      </p:sp>
      <p:sp>
        <p:nvSpPr>
          <p:cNvPr id="720" name="Google Shape;720;p69"/>
          <p:cNvSpPr txBox="1">
            <a:spLocks noGrp="1"/>
          </p:cNvSpPr>
          <p:nvPr>
            <p:ph type="subTitle" idx="20"/>
          </p:nvPr>
        </p:nvSpPr>
        <p:spPr>
          <a:xfrm>
            <a:off x="304800" y="2291550"/>
            <a:ext cx="4173600" cy="405300"/>
          </a:xfrm>
          <a:prstGeom prst="rect">
            <a:avLst/>
          </a:prstGeom>
        </p:spPr>
        <p:txBody>
          <a:bodyPr spcFirstLastPara="1" wrap="square" lIns="0" tIns="0" rIns="0" bIns="0" anchor="ctr" anchorCtr="0">
            <a:noAutofit/>
          </a:bodyPr>
          <a:lstStyle>
            <a:lvl1pPr lvl="0">
              <a:spcBef>
                <a:spcPts val="0"/>
              </a:spcBef>
              <a:spcAft>
                <a:spcPts val="0"/>
              </a:spcAft>
              <a:buNone/>
              <a:defRPr sz="2100"/>
            </a:lvl1pPr>
            <a:lvl2pPr lvl="1">
              <a:spcBef>
                <a:spcPts val="0"/>
              </a:spcBef>
              <a:spcAft>
                <a:spcPts val="0"/>
              </a:spcAft>
              <a:buNone/>
              <a:defRPr sz="2100"/>
            </a:lvl2pPr>
            <a:lvl3pPr lvl="2">
              <a:spcBef>
                <a:spcPts val="0"/>
              </a:spcBef>
              <a:spcAft>
                <a:spcPts val="0"/>
              </a:spcAft>
              <a:buNone/>
              <a:defRPr sz="2100"/>
            </a:lvl3pPr>
            <a:lvl4pPr lvl="3">
              <a:spcBef>
                <a:spcPts val="0"/>
              </a:spcBef>
              <a:spcAft>
                <a:spcPts val="0"/>
              </a:spcAft>
              <a:buNone/>
              <a:defRPr sz="2100"/>
            </a:lvl4pPr>
            <a:lvl5pPr lvl="4">
              <a:spcBef>
                <a:spcPts val="0"/>
              </a:spcBef>
              <a:spcAft>
                <a:spcPts val="0"/>
              </a:spcAft>
              <a:buNone/>
              <a:defRPr sz="2100"/>
            </a:lvl5pPr>
            <a:lvl6pPr lvl="5">
              <a:spcBef>
                <a:spcPts val="0"/>
              </a:spcBef>
              <a:spcAft>
                <a:spcPts val="0"/>
              </a:spcAft>
              <a:buNone/>
              <a:defRPr sz="2100"/>
            </a:lvl6pPr>
            <a:lvl7pPr lvl="6">
              <a:spcBef>
                <a:spcPts val="0"/>
              </a:spcBef>
              <a:spcAft>
                <a:spcPts val="0"/>
              </a:spcAft>
              <a:buNone/>
              <a:defRPr sz="2100"/>
            </a:lvl7pPr>
            <a:lvl8pPr lvl="7">
              <a:spcBef>
                <a:spcPts val="0"/>
              </a:spcBef>
              <a:spcAft>
                <a:spcPts val="0"/>
              </a:spcAft>
              <a:buNone/>
              <a:defRPr sz="2100"/>
            </a:lvl8pPr>
            <a:lvl9pPr lvl="8">
              <a:spcBef>
                <a:spcPts val="0"/>
              </a:spcBef>
              <a:spcAft>
                <a:spcPts val="0"/>
              </a:spcAft>
              <a:buNone/>
              <a:defRPr sz="2100"/>
            </a:lvl9pPr>
          </a:lstStyle>
          <a:p>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imeline - Alt 1">
  <p:cSld name="CUSTOM_8_1_1_1_1_1_1_1_1_1_1_1_1_1_1_1_1_1_1_1_1_1_1_1_1_1_1_1_1_1_1_1_1_1_1_1">
    <p:spTree>
      <p:nvGrpSpPr>
        <p:cNvPr id="1" name="Shape 721"/>
        <p:cNvGrpSpPr/>
        <p:nvPr/>
      </p:nvGrpSpPr>
      <p:grpSpPr>
        <a:xfrm>
          <a:off x="0" y="0"/>
          <a:ext cx="0" cy="0"/>
          <a:chOff x="0" y="0"/>
          <a:chExt cx="0" cy="0"/>
        </a:xfrm>
      </p:grpSpPr>
      <p:sp>
        <p:nvSpPr>
          <p:cNvPr id="722" name="Google Shape;722;p70"/>
          <p:cNvSpPr txBox="1">
            <a:spLocks noGrp="1"/>
          </p:cNvSpPr>
          <p:nvPr>
            <p:ph type="title"/>
          </p:nvPr>
        </p:nvSpPr>
        <p:spPr>
          <a:xfrm>
            <a:off x="306767" y="78167"/>
            <a:ext cx="3333900" cy="229500"/>
          </a:xfrm>
          <a:prstGeom prst="rect">
            <a:avLst/>
          </a:prstGeom>
        </p:spPr>
        <p:txBody>
          <a:bodyPr spcFirstLastPara="1" wrap="square" lIns="0" tIns="0" rIns="0" bIns="0" anchor="ctr" anchorCtr="0">
            <a:noAutofit/>
          </a:bodyPr>
          <a:lstStyle>
            <a:lvl1pPr lvl="0">
              <a:spcBef>
                <a:spcPts val="0"/>
              </a:spcBef>
              <a:spcAft>
                <a:spcPts val="0"/>
              </a:spcAft>
              <a:buNone/>
              <a:defRPr/>
            </a:lvl1pPr>
            <a:lvl2pPr lvl="1">
              <a:spcBef>
                <a:spcPts val="0"/>
              </a:spcBef>
              <a:spcAft>
                <a:spcPts val="0"/>
              </a:spcAft>
              <a:buSzPts val="1600"/>
              <a:buFont typeface="Figtree"/>
              <a:buNone/>
              <a:defRPr/>
            </a:lvl2pPr>
            <a:lvl3pPr lvl="2">
              <a:spcBef>
                <a:spcPts val="0"/>
              </a:spcBef>
              <a:spcAft>
                <a:spcPts val="0"/>
              </a:spcAft>
              <a:buSzPts val="1600"/>
              <a:buFont typeface="Figtree"/>
              <a:buNone/>
              <a:defRPr/>
            </a:lvl3pPr>
            <a:lvl4pPr lvl="3">
              <a:spcBef>
                <a:spcPts val="0"/>
              </a:spcBef>
              <a:spcAft>
                <a:spcPts val="0"/>
              </a:spcAft>
              <a:buSzPts val="1600"/>
              <a:buFont typeface="Figtree"/>
              <a:buNone/>
              <a:defRPr/>
            </a:lvl4pPr>
            <a:lvl5pPr lvl="4">
              <a:spcBef>
                <a:spcPts val="0"/>
              </a:spcBef>
              <a:spcAft>
                <a:spcPts val="0"/>
              </a:spcAft>
              <a:buSzPts val="1600"/>
              <a:buFont typeface="Figtree"/>
              <a:buNone/>
              <a:defRPr/>
            </a:lvl5pPr>
            <a:lvl6pPr lvl="5">
              <a:spcBef>
                <a:spcPts val="0"/>
              </a:spcBef>
              <a:spcAft>
                <a:spcPts val="0"/>
              </a:spcAft>
              <a:buSzPts val="1600"/>
              <a:buFont typeface="Figtree"/>
              <a:buNone/>
              <a:defRPr/>
            </a:lvl6pPr>
            <a:lvl7pPr lvl="6">
              <a:spcBef>
                <a:spcPts val="0"/>
              </a:spcBef>
              <a:spcAft>
                <a:spcPts val="0"/>
              </a:spcAft>
              <a:buSzPts val="1600"/>
              <a:buFont typeface="Figtree"/>
              <a:buNone/>
              <a:defRPr/>
            </a:lvl7pPr>
            <a:lvl8pPr lvl="7">
              <a:spcBef>
                <a:spcPts val="0"/>
              </a:spcBef>
              <a:spcAft>
                <a:spcPts val="0"/>
              </a:spcAft>
              <a:buSzPts val="1600"/>
              <a:buFont typeface="Figtree"/>
              <a:buNone/>
              <a:defRPr/>
            </a:lvl8pPr>
            <a:lvl9pPr lvl="8">
              <a:spcBef>
                <a:spcPts val="0"/>
              </a:spcBef>
              <a:spcAft>
                <a:spcPts val="0"/>
              </a:spcAft>
              <a:buSzPts val="1600"/>
              <a:buFont typeface="Figtree"/>
              <a:buNone/>
              <a:defRPr/>
            </a:lvl9pPr>
          </a:lstStyle>
          <a:p>
            <a:endParaRPr/>
          </a:p>
        </p:txBody>
      </p:sp>
      <p:sp>
        <p:nvSpPr>
          <p:cNvPr id="723" name="Google Shape;723;p70"/>
          <p:cNvSpPr txBox="1">
            <a:spLocks noGrp="1"/>
          </p:cNvSpPr>
          <p:nvPr>
            <p:ph type="title" idx="2"/>
          </p:nvPr>
        </p:nvSpPr>
        <p:spPr>
          <a:xfrm>
            <a:off x="8553167" y="78167"/>
            <a:ext cx="3333900" cy="229500"/>
          </a:xfrm>
          <a:prstGeom prst="rect">
            <a:avLst/>
          </a:prstGeom>
        </p:spPr>
        <p:txBody>
          <a:bodyPr spcFirstLastPara="1" wrap="square" lIns="0" tIns="0" rIns="0" bIns="0" anchor="ctr" anchorCtr="0">
            <a:noAutofit/>
          </a:bodyPr>
          <a:lstStyle>
            <a:lvl1pPr lvl="0">
              <a:spcBef>
                <a:spcPts val="0"/>
              </a:spcBef>
              <a:spcAft>
                <a:spcPts val="0"/>
              </a:spcAft>
              <a:buNone/>
              <a:defRPr/>
            </a:lvl1pPr>
            <a:lvl2pPr lvl="1">
              <a:spcBef>
                <a:spcPts val="0"/>
              </a:spcBef>
              <a:spcAft>
                <a:spcPts val="0"/>
              </a:spcAft>
              <a:buSzPts val="1600"/>
              <a:buFont typeface="Figtree"/>
              <a:buNone/>
              <a:defRPr/>
            </a:lvl2pPr>
            <a:lvl3pPr lvl="2">
              <a:spcBef>
                <a:spcPts val="0"/>
              </a:spcBef>
              <a:spcAft>
                <a:spcPts val="0"/>
              </a:spcAft>
              <a:buSzPts val="1600"/>
              <a:buFont typeface="Figtree"/>
              <a:buNone/>
              <a:defRPr/>
            </a:lvl3pPr>
            <a:lvl4pPr lvl="3">
              <a:spcBef>
                <a:spcPts val="0"/>
              </a:spcBef>
              <a:spcAft>
                <a:spcPts val="0"/>
              </a:spcAft>
              <a:buSzPts val="1600"/>
              <a:buFont typeface="Figtree"/>
              <a:buNone/>
              <a:defRPr/>
            </a:lvl4pPr>
            <a:lvl5pPr lvl="4">
              <a:spcBef>
                <a:spcPts val="0"/>
              </a:spcBef>
              <a:spcAft>
                <a:spcPts val="0"/>
              </a:spcAft>
              <a:buSzPts val="1600"/>
              <a:buFont typeface="Figtree"/>
              <a:buNone/>
              <a:defRPr/>
            </a:lvl5pPr>
            <a:lvl6pPr lvl="5">
              <a:spcBef>
                <a:spcPts val="0"/>
              </a:spcBef>
              <a:spcAft>
                <a:spcPts val="0"/>
              </a:spcAft>
              <a:buSzPts val="1600"/>
              <a:buFont typeface="Figtree"/>
              <a:buNone/>
              <a:defRPr/>
            </a:lvl6pPr>
            <a:lvl7pPr lvl="6">
              <a:spcBef>
                <a:spcPts val="0"/>
              </a:spcBef>
              <a:spcAft>
                <a:spcPts val="0"/>
              </a:spcAft>
              <a:buSzPts val="1600"/>
              <a:buFont typeface="Figtree"/>
              <a:buNone/>
              <a:defRPr/>
            </a:lvl7pPr>
            <a:lvl8pPr lvl="7">
              <a:spcBef>
                <a:spcPts val="0"/>
              </a:spcBef>
              <a:spcAft>
                <a:spcPts val="0"/>
              </a:spcAft>
              <a:buSzPts val="1600"/>
              <a:buFont typeface="Figtree"/>
              <a:buNone/>
              <a:defRPr/>
            </a:lvl8pPr>
            <a:lvl9pPr lvl="8">
              <a:spcBef>
                <a:spcPts val="0"/>
              </a:spcBef>
              <a:spcAft>
                <a:spcPts val="0"/>
              </a:spcAft>
              <a:buSzPts val="1600"/>
              <a:buFont typeface="Figtree"/>
              <a:buNone/>
              <a:defRPr/>
            </a:lvl9pPr>
          </a:lstStyle>
          <a:p>
            <a:endParaRPr/>
          </a:p>
        </p:txBody>
      </p:sp>
      <p:sp>
        <p:nvSpPr>
          <p:cNvPr id="724" name="Google Shape;724;p70"/>
          <p:cNvSpPr txBox="1">
            <a:spLocks noGrp="1"/>
          </p:cNvSpPr>
          <p:nvPr>
            <p:ph type="title" idx="3"/>
          </p:nvPr>
        </p:nvSpPr>
        <p:spPr>
          <a:xfrm>
            <a:off x="304800" y="609600"/>
            <a:ext cx="5547300" cy="619500"/>
          </a:xfrm>
          <a:prstGeom prst="rect">
            <a:avLst/>
          </a:prstGeom>
        </p:spPr>
        <p:txBody>
          <a:bodyPr spcFirstLastPara="1" wrap="square" lIns="0" tIns="0" rIns="0" bIns="0" anchor="t" anchorCtr="0">
            <a:noAutofit/>
          </a:bodyPr>
          <a:lstStyle>
            <a:lvl1pPr lvl="0">
              <a:lnSpc>
                <a:spcPct val="115000"/>
              </a:lnSpc>
              <a:spcBef>
                <a:spcPts val="0"/>
              </a:spcBef>
              <a:spcAft>
                <a:spcPts val="0"/>
              </a:spcAft>
              <a:buNone/>
              <a:defRPr sz="2700"/>
            </a:lvl1pPr>
            <a:lvl2pPr lvl="1">
              <a:spcBef>
                <a:spcPts val="0"/>
              </a:spcBef>
              <a:spcAft>
                <a:spcPts val="0"/>
              </a:spcAft>
              <a:buClr>
                <a:schemeClr val="dk1"/>
              </a:buClr>
              <a:buSzPts val="2700"/>
              <a:buFont typeface="Figtree"/>
              <a:buNone/>
              <a:defRPr sz="2700">
                <a:solidFill>
                  <a:schemeClr val="dk1"/>
                </a:solidFill>
                <a:latin typeface="Figtree"/>
                <a:ea typeface="Figtree"/>
                <a:cs typeface="Figtree"/>
                <a:sym typeface="Figtree"/>
              </a:defRPr>
            </a:lvl2pPr>
            <a:lvl3pPr lvl="2">
              <a:spcBef>
                <a:spcPts val="0"/>
              </a:spcBef>
              <a:spcAft>
                <a:spcPts val="0"/>
              </a:spcAft>
              <a:buClr>
                <a:schemeClr val="dk1"/>
              </a:buClr>
              <a:buSzPts val="2700"/>
              <a:buFont typeface="Figtree"/>
              <a:buNone/>
              <a:defRPr sz="2700">
                <a:solidFill>
                  <a:schemeClr val="dk1"/>
                </a:solidFill>
                <a:latin typeface="Figtree"/>
                <a:ea typeface="Figtree"/>
                <a:cs typeface="Figtree"/>
                <a:sym typeface="Figtree"/>
              </a:defRPr>
            </a:lvl3pPr>
            <a:lvl4pPr lvl="3">
              <a:spcBef>
                <a:spcPts val="0"/>
              </a:spcBef>
              <a:spcAft>
                <a:spcPts val="0"/>
              </a:spcAft>
              <a:buClr>
                <a:schemeClr val="dk1"/>
              </a:buClr>
              <a:buSzPts val="2700"/>
              <a:buFont typeface="Figtree"/>
              <a:buNone/>
              <a:defRPr sz="2700">
                <a:solidFill>
                  <a:schemeClr val="dk1"/>
                </a:solidFill>
                <a:latin typeface="Figtree"/>
                <a:ea typeface="Figtree"/>
                <a:cs typeface="Figtree"/>
                <a:sym typeface="Figtree"/>
              </a:defRPr>
            </a:lvl4pPr>
            <a:lvl5pPr lvl="4">
              <a:spcBef>
                <a:spcPts val="0"/>
              </a:spcBef>
              <a:spcAft>
                <a:spcPts val="0"/>
              </a:spcAft>
              <a:buClr>
                <a:schemeClr val="dk1"/>
              </a:buClr>
              <a:buSzPts val="2700"/>
              <a:buFont typeface="Figtree"/>
              <a:buNone/>
              <a:defRPr sz="2700">
                <a:solidFill>
                  <a:schemeClr val="dk1"/>
                </a:solidFill>
                <a:latin typeface="Figtree"/>
                <a:ea typeface="Figtree"/>
                <a:cs typeface="Figtree"/>
                <a:sym typeface="Figtree"/>
              </a:defRPr>
            </a:lvl5pPr>
            <a:lvl6pPr lvl="5">
              <a:spcBef>
                <a:spcPts val="0"/>
              </a:spcBef>
              <a:spcAft>
                <a:spcPts val="0"/>
              </a:spcAft>
              <a:buClr>
                <a:schemeClr val="dk1"/>
              </a:buClr>
              <a:buSzPts val="2700"/>
              <a:buFont typeface="Figtree"/>
              <a:buNone/>
              <a:defRPr sz="2700">
                <a:solidFill>
                  <a:schemeClr val="dk1"/>
                </a:solidFill>
                <a:latin typeface="Figtree"/>
                <a:ea typeface="Figtree"/>
                <a:cs typeface="Figtree"/>
                <a:sym typeface="Figtree"/>
              </a:defRPr>
            </a:lvl6pPr>
            <a:lvl7pPr lvl="6">
              <a:spcBef>
                <a:spcPts val="0"/>
              </a:spcBef>
              <a:spcAft>
                <a:spcPts val="0"/>
              </a:spcAft>
              <a:buClr>
                <a:schemeClr val="dk1"/>
              </a:buClr>
              <a:buSzPts val="2700"/>
              <a:buFont typeface="Figtree"/>
              <a:buNone/>
              <a:defRPr sz="2700">
                <a:solidFill>
                  <a:schemeClr val="dk1"/>
                </a:solidFill>
                <a:latin typeface="Figtree"/>
                <a:ea typeface="Figtree"/>
                <a:cs typeface="Figtree"/>
                <a:sym typeface="Figtree"/>
              </a:defRPr>
            </a:lvl7pPr>
            <a:lvl8pPr lvl="7">
              <a:spcBef>
                <a:spcPts val="0"/>
              </a:spcBef>
              <a:spcAft>
                <a:spcPts val="0"/>
              </a:spcAft>
              <a:buClr>
                <a:schemeClr val="dk1"/>
              </a:buClr>
              <a:buSzPts val="2700"/>
              <a:buFont typeface="Figtree"/>
              <a:buNone/>
              <a:defRPr sz="2700">
                <a:solidFill>
                  <a:schemeClr val="dk1"/>
                </a:solidFill>
                <a:latin typeface="Figtree"/>
                <a:ea typeface="Figtree"/>
                <a:cs typeface="Figtree"/>
                <a:sym typeface="Figtree"/>
              </a:defRPr>
            </a:lvl8pPr>
            <a:lvl9pPr lvl="8">
              <a:spcBef>
                <a:spcPts val="0"/>
              </a:spcBef>
              <a:spcAft>
                <a:spcPts val="0"/>
              </a:spcAft>
              <a:buClr>
                <a:schemeClr val="dk1"/>
              </a:buClr>
              <a:buSzPts val="2700"/>
              <a:buFont typeface="Figtree"/>
              <a:buNone/>
              <a:defRPr sz="2700">
                <a:solidFill>
                  <a:schemeClr val="dk1"/>
                </a:solidFill>
                <a:latin typeface="Figtree"/>
                <a:ea typeface="Figtree"/>
                <a:cs typeface="Figtree"/>
                <a:sym typeface="Figtree"/>
              </a:defRPr>
            </a:lvl9pPr>
          </a:lstStyle>
          <a:p>
            <a:endParaRPr/>
          </a:p>
        </p:txBody>
      </p:sp>
      <p:sp>
        <p:nvSpPr>
          <p:cNvPr id="725" name="Google Shape;725;p70"/>
          <p:cNvSpPr txBox="1">
            <a:spLocks noGrp="1"/>
          </p:cNvSpPr>
          <p:nvPr>
            <p:ph type="subTitle" idx="1"/>
          </p:nvPr>
        </p:nvSpPr>
        <p:spPr>
          <a:xfrm>
            <a:off x="304800" y="1057326"/>
            <a:ext cx="4173600" cy="229500"/>
          </a:xfrm>
          <a:prstGeom prst="rect">
            <a:avLst/>
          </a:prstGeom>
        </p:spPr>
        <p:txBody>
          <a:bodyPr spcFirstLastPara="1" wrap="square" lIns="0" tIns="0" rIns="0" bIns="0" anchor="t" anchorCtr="0">
            <a:noAutofit/>
          </a:bodyPr>
          <a:lstStyle>
            <a:lvl1pPr lvl="0">
              <a:spcBef>
                <a:spcPts val="0"/>
              </a:spcBef>
              <a:spcAft>
                <a:spcPts val="0"/>
              </a:spcAft>
              <a:buNone/>
              <a:defRPr sz="1600">
                <a:latin typeface="Jost"/>
                <a:ea typeface="Jost"/>
                <a:cs typeface="Jost"/>
                <a:sym typeface="Jost"/>
              </a:defRPr>
            </a:lvl1pPr>
            <a:lvl2pPr lvl="1">
              <a:spcBef>
                <a:spcPts val="0"/>
              </a:spcBef>
              <a:spcAft>
                <a:spcPts val="0"/>
              </a:spcAft>
              <a:buNone/>
              <a:defRPr sz="1600">
                <a:latin typeface="Jost"/>
                <a:ea typeface="Jost"/>
                <a:cs typeface="Jost"/>
                <a:sym typeface="Jost"/>
              </a:defRPr>
            </a:lvl2pPr>
            <a:lvl3pPr lvl="2">
              <a:spcBef>
                <a:spcPts val="0"/>
              </a:spcBef>
              <a:spcAft>
                <a:spcPts val="0"/>
              </a:spcAft>
              <a:buNone/>
              <a:defRPr sz="1600">
                <a:latin typeface="Jost"/>
                <a:ea typeface="Jost"/>
                <a:cs typeface="Jost"/>
                <a:sym typeface="Jost"/>
              </a:defRPr>
            </a:lvl3pPr>
            <a:lvl4pPr lvl="3">
              <a:spcBef>
                <a:spcPts val="0"/>
              </a:spcBef>
              <a:spcAft>
                <a:spcPts val="0"/>
              </a:spcAft>
              <a:buNone/>
              <a:defRPr sz="1600">
                <a:latin typeface="Jost"/>
                <a:ea typeface="Jost"/>
                <a:cs typeface="Jost"/>
                <a:sym typeface="Jost"/>
              </a:defRPr>
            </a:lvl4pPr>
            <a:lvl5pPr lvl="4">
              <a:spcBef>
                <a:spcPts val="0"/>
              </a:spcBef>
              <a:spcAft>
                <a:spcPts val="0"/>
              </a:spcAft>
              <a:buNone/>
              <a:defRPr sz="1600">
                <a:latin typeface="Jost"/>
                <a:ea typeface="Jost"/>
                <a:cs typeface="Jost"/>
                <a:sym typeface="Jost"/>
              </a:defRPr>
            </a:lvl5pPr>
            <a:lvl6pPr lvl="5">
              <a:spcBef>
                <a:spcPts val="0"/>
              </a:spcBef>
              <a:spcAft>
                <a:spcPts val="0"/>
              </a:spcAft>
              <a:buNone/>
              <a:defRPr sz="1600">
                <a:latin typeface="Jost"/>
                <a:ea typeface="Jost"/>
                <a:cs typeface="Jost"/>
                <a:sym typeface="Jost"/>
              </a:defRPr>
            </a:lvl6pPr>
            <a:lvl7pPr lvl="6">
              <a:spcBef>
                <a:spcPts val="0"/>
              </a:spcBef>
              <a:spcAft>
                <a:spcPts val="0"/>
              </a:spcAft>
              <a:buNone/>
              <a:defRPr sz="1600">
                <a:latin typeface="Jost"/>
                <a:ea typeface="Jost"/>
                <a:cs typeface="Jost"/>
                <a:sym typeface="Jost"/>
              </a:defRPr>
            </a:lvl7pPr>
            <a:lvl8pPr lvl="7">
              <a:spcBef>
                <a:spcPts val="0"/>
              </a:spcBef>
              <a:spcAft>
                <a:spcPts val="0"/>
              </a:spcAft>
              <a:buNone/>
              <a:defRPr sz="1600">
                <a:latin typeface="Jost"/>
                <a:ea typeface="Jost"/>
                <a:cs typeface="Jost"/>
                <a:sym typeface="Jost"/>
              </a:defRPr>
            </a:lvl8pPr>
            <a:lvl9pPr lvl="8">
              <a:spcBef>
                <a:spcPts val="0"/>
              </a:spcBef>
              <a:spcAft>
                <a:spcPts val="0"/>
              </a:spcAft>
              <a:buNone/>
              <a:defRPr sz="1600">
                <a:latin typeface="Jost"/>
                <a:ea typeface="Jost"/>
                <a:cs typeface="Jost"/>
                <a:sym typeface="Jost"/>
              </a:defRPr>
            </a:lvl9pPr>
          </a:lstStyle>
          <a:p>
            <a:endParaRPr/>
          </a:p>
        </p:txBody>
      </p:sp>
      <p:sp>
        <p:nvSpPr>
          <p:cNvPr id="726" name="Google Shape;726;p70"/>
          <p:cNvSpPr txBox="1">
            <a:spLocks noGrp="1"/>
          </p:cNvSpPr>
          <p:nvPr>
            <p:ph type="subTitle" idx="4"/>
          </p:nvPr>
        </p:nvSpPr>
        <p:spPr>
          <a:xfrm>
            <a:off x="558760" y="3283000"/>
            <a:ext cx="2258400" cy="291900"/>
          </a:xfrm>
          <a:prstGeom prst="rect">
            <a:avLst/>
          </a:prstGeom>
        </p:spPr>
        <p:txBody>
          <a:bodyPr spcFirstLastPara="1" wrap="square" lIns="0" tIns="0" rIns="0" bIns="0" anchor="t" anchorCtr="0">
            <a:noAutofit/>
          </a:bodyPr>
          <a:lstStyle>
            <a:lvl1pPr lvl="0">
              <a:spcBef>
                <a:spcPts val="0"/>
              </a:spcBef>
              <a:spcAft>
                <a:spcPts val="0"/>
              </a:spcAft>
              <a:buNone/>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sp>
        <p:nvSpPr>
          <p:cNvPr id="727" name="Google Shape;727;p70"/>
          <p:cNvSpPr txBox="1">
            <a:spLocks noGrp="1"/>
          </p:cNvSpPr>
          <p:nvPr>
            <p:ph type="subTitle" idx="5"/>
          </p:nvPr>
        </p:nvSpPr>
        <p:spPr>
          <a:xfrm>
            <a:off x="558767" y="3611500"/>
            <a:ext cx="2067600" cy="168300"/>
          </a:xfrm>
          <a:prstGeom prst="rect">
            <a:avLst/>
          </a:prstGeom>
        </p:spPr>
        <p:txBody>
          <a:bodyPr spcFirstLastPara="1" wrap="square" lIns="0" tIns="0" rIns="0" bIns="0" anchor="t" anchorCtr="0">
            <a:noAutofit/>
          </a:bodyPr>
          <a:lstStyle>
            <a:lvl1pPr lvl="0">
              <a:spcBef>
                <a:spcPts val="0"/>
              </a:spcBef>
              <a:spcAft>
                <a:spcPts val="0"/>
              </a:spcAft>
              <a:buNone/>
              <a:defRPr sz="1200">
                <a:solidFill>
                  <a:schemeClr val="accent3"/>
                </a:solidFill>
                <a:latin typeface="Jost"/>
                <a:ea typeface="Jost"/>
                <a:cs typeface="Jost"/>
                <a:sym typeface="Jost"/>
              </a:defRPr>
            </a:lvl1pPr>
            <a:lvl2pPr lvl="1">
              <a:spcBef>
                <a:spcPts val="0"/>
              </a:spcBef>
              <a:spcAft>
                <a:spcPts val="0"/>
              </a:spcAft>
              <a:buNone/>
              <a:defRPr sz="1200">
                <a:solidFill>
                  <a:schemeClr val="accent3"/>
                </a:solidFill>
                <a:latin typeface="Jost"/>
                <a:ea typeface="Jost"/>
                <a:cs typeface="Jost"/>
                <a:sym typeface="Jost"/>
              </a:defRPr>
            </a:lvl2pPr>
            <a:lvl3pPr lvl="2">
              <a:spcBef>
                <a:spcPts val="0"/>
              </a:spcBef>
              <a:spcAft>
                <a:spcPts val="0"/>
              </a:spcAft>
              <a:buNone/>
              <a:defRPr sz="1200">
                <a:solidFill>
                  <a:schemeClr val="accent3"/>
                </a:solidFill>
                <a:latin typeface="Jost"/>
                <a:ea typeface="Jost"/>
                <a:cs typeface="Jost"/>
                <a:sym typeface="Jost"/>
              </a:defRPr>
            </a:lvl3pPr>
            <a:lvl4pPr lvl="3">
              <a:spcBef>
                <a:spcPts val="0"/>
              </a:spcBef>
              <a:spcAft>
                <a:spcPts val="0"/>
              </a:spcAft>
              <a:buNone/>
              <a:defRPr sz="1200">
                <a:solidFill>
                  <a:schemeClr val="accent3"/>
                </a:solidFill>
                <a:latin typeface="Jost"/>
                <a:ea typeface="Jost"/>
                <a:cs typeface="Jost"/>
                <a:sym typeface="Jost"/>
              </a:defRPr>
            </a:lvl4pPr>
            <a:lvl5pPr lvl="4">
              <a:spcBef>
                <a:spcPts val="0"/>
              </a:spcBef>
              <a:spcAft>
                <a:spcPts val="0"/>
              </a:spcAft>
              <a:buNone/>
              <a:defRPr sz="1200">
                <a:solidFill>
                  <a:schemeClr val="accent3"/>
                </a:solidFill>
                <a:latin typeface="Jost"/>
                <a:ea typeface="Jost"/>
                <a:cs typeface="Jost"/>
                <a:sym typeface="Jost"/>
              </a:defRPr>
            </a:lvl5pPr>
            <a:lvl6pPr lvl="5">
              <a:spcBef>
                <a:spcPts val="0"/>
              </a:spcBef>
              <a:spcAft>
                <a:spcPts val="0"/>
              </a:spcAft>
              <a:buNone/>
              <a:defRPr sz="1200">
                <a:solidFill>
                  <a:schemeClr val="accent3"/>
                </a:solidFill>
                <a:latin typeface="Jost"/>
                <a:ea typeface="Jost"/>
                <a:cs typeface="Jost"/>
                <a:sym typeface="Jost"/>
              </a:defRPr>
            </a:lvl6pPr>
            <a:lvl7pPr lvl="6">
              <a:spcBef>
                <a:spcPts val="0"/>
              </a:spcBef>
              <a:spcAft>
                <a:spcPts val="0"/>
              </a:spcAft>
              <a:buNone/>
              <a:defRPr sz="1200">
                <a:solidFill>
                  <a:schemeClr val="accent3"/>
                </a:solidFill>
                <a:latin typeface="Jost"/>
                <a:ea typeface="Jost"/>
                <a:cs typeface="Jost"/>
                <a:sym typeface="Jost"/>
              </a:defRPr>
            </a:lvl7pPr>
            <a:lvl8pPr lvl="7">
              <a:spcBef>
                <a:spcPts val="0"/>
              </a:spcBef>
              <a:spcAft>
                <a:spcPts val="0"/>
              </a:spcAft>
              <a:buNone/>
              <a:defRPr sz="1200">
                <a:solidFill>
                  <a:schemeClr val="accent3"/>
                </a:solidFill>
                <a:latin typeface="Jost"/>
                <a:ea typeface="Jost"/>
                <a:cs typeface="Jost"/>
                <a:sym typeface="Jost"/>
              </a:defRPr>
            </a:lvl8pPr>
            <a:lvl9pPr lvl="8">
              <a:spcBef>
                <a:spcPts val="0"/>
              </a:spcBef>
              <a:spcAft>
                <a:spcPts val="0"/>
              </a:spcAft>
              <a:buNone/>
              <a:defRPr sz="1200">
                <a:solidFill>
                  <a:schemeClr val="accent3"/>
                </a:solidFill>
                <a:latin typeface="Jost"/>
                <a:ea typeface="Jost"/>
                <a:cs typeface="Jost"/>
                <a:sym typeface="Jost"/>
              </a:defRPr>
            </a:lvl9pPr>
          </a:lstStyle>
          <a:p>
            <a:endParaRPr/>
          </a:p>
        </p:txBody>
      </p:sp>
      <p:sp>
        <p:nvSpPr>
          <p:cNvPr id="728" name="Google Shape;728;p70"/>
          <p:cNvSpPr txBox="1">
            <a:spLocks noGrp="1"/>
          </p:cNvSpPr>
          <p:nvPr>
            <p:ph type="subTitle" idx="6"/>
          </p:nvPr>
        </p:nvSpPr>
        <p:spPr>
          <a:xfrm>
            <a:off x="558767" y="5436100"/>
            <a:ext cx="2258400" cy="291900"/>
          </a:xfrm>
          <a:prstGeom prst="rect">
            <a:avLst/>
          </a:prstGeom>
        </p:spPr>
        <p:txBody>
          <a:bodyPr spcFirstLastPara="1" wrap="square" lIns="0" tIns="0" rIns="0" bIns="0" anchor="b" anchorCtr="0">
            <a:noAutofit/>
          </a:bodyPr>
          <a:lstStyle>
            <a:lvl1pPr lvl="0">
              <a:spcBef>
                <a:spcPts val="0"/>
              </a:spcBef>
              <a:spcAft>
                <a:spcPts val="0"/>
              </a:spcAft>
              <a:buNone/>
              <a:defRPr sz="1600">
                <a:latin typeface="Jost"/>
                <a:ea typeface="Jost"/>
                <a:cs typeface="Jost"/>
                <a:sym typeface="Jost"/>
              </a:defRPr>
            </a:lvl1pPr>
            <a:lvl2pPr lvl="1">
              <a:spcBef>
                <a:spcPts val="0"/>
              </a:spcBef>
              <a:spcAft>
                <a:spcPts val="0"/>
              </a:spcAft>
              <a:buNone/>
              <a:defRPr sz="1600">
                <a:latin typeface="Jost"/>
                <a:ea typeface="Jost"/>
                <a:cs typeface="Jost"/>
                <a:sym typeface="Jost"/>
              </a:defRPr>
            </a:lvl2pPr>
            <a:lvl3pPr lvl="2">
              <a:spcBef>
                <a:spcPts val="0"/>
              </a:spcBef>
              <a:spcAft>
                <a:spcPts val="0"/>
              </a:spcAft>
              <a:buNone/>
              <a:defRPr sz="1600">
                <a:latin typeface="Jost"/>
                <a:ea typeface="Jost"/>
                <a:cs typeface="Jost"/>
                <a:sym typeface="Jost"/>
              </a:defRPr>
            </a:lvl3pPr>
            <a:lvl4pPr lvl="3">
              <a:spcBef>
                <a:spcPts val="0"/>
              </a:spcBef>
              <a:spcAft>
                <a:spcPts val="0"/>
              </a:spcAft>
              <a:buNone/>
              <a:defRPr sz="1600">
                <a:latin typeface="Jost"/>
                <a:ea typeface="Jost"/>
                <a:cs typeface="Jost"/>
                <a:sym typeface="Jost"/>
              </a:defRPr>
            </a:lvl4pPr>
            <a:lvl5pPr lvl="4">
              <a:spcBef>
                <a:spcPts val="0"/>
              </a:spcBef>
              <a:spcAft>
                <a:spcPts val="0"/>
              </a:spcAft>
              <a:buNone/>
              <a:defRPr sz="1600">
                <a:latin typeface="Jost"/>
                <a:ea typeface="Jost"/>
                <a:cs typeface="Jost"/>
                <a:sym typeface="Jost"/>
              </a:defRPr>
            </a:lvl5pPr>
            <a:lvl6pPr lvl="5">
              <a:spcBef>
                <a:spcPts val="0"/>
              </a:spcBef>
              <a:spcAft>
                <a:spcPts val="0"/>
              </a:spcAft>
              <a:buNone/>
              <a:defRPr sz="1600">
                <a:latin typeface="Jost"/>
                <a:ea typeface="Jost"/>
                <a:cs typeface="Jost"/>
                <a:sym typeface="Jost"/>
              </a:defRPr>
            </a:lvl6pPr>
            <a:lvl7pPr lvl="6">
              <a:spcBef>
                <a:spcPts val="0"/>
              </a:spcBef>
              <a:spcAft>
                <a:spcPts val="0"/>
              </a:spcAft>
              <a:buNone/>
              <a:defRPr sz="1600">
                <a:latin typeface="Jost"/>
                <a:ea typeface="Jost"/>
                <a:cs typeface="Jost"/>
                <a:sym typeface="Jost"/>
              </a:defRPr>
            </a:lvl7pPr>
            <a:lvl8pPr lvl="7">
              <a:spcBef>
                <a:spcPts val="0"/>
              </a:spcBef>
              <a:spcAft>
                <a:spcPts val="0"/>
              </a:spcAft>
              <a:buNone/>
              <a:defRPr sz="1600">
                <a:latin typeface="Jost"/>
                <a:ea typeface="Jost"/>
                <a:cs typeface="Jost"/>
                <a:sym typeface="Jost"/>
              </a:defRPr>
            </a:lvl8pPr>
            <a:lvl9pPr lvl="8">
              <a:spcBef>
                <a:spcPts val="0"/>
              </a:spcBef>
              <a:spcAft>
                <a:spcPts val="0"/>
              </a:spcAft>
              <a:buNone/>
              <a:defRPr sz="1600">
                <a:latin typeface="Jost"/>
                <a:ea typeface="Jost"/>
                <a:cs typeface="Jost"/>
                <a:sym typeface="Jost"/>
              </a:defRPr>
            </a:lvl9pPr>
          </a:lstStyle>
          <a:p>
            <a:endParaRPr/>
          </a:p>
        </p:txBody>
      </p:sp>
      <p:sp>
        <p:nvSpPr>
          <p:cNvPr id="729" name="Google Shape;729;p70"/>
          <p:cNvSpPr txBox="1">
            <a:spLocks noGrp="1"/>
          </p:cNvSpPr>
          <p:nvPr>
            <p:ph type="subTitle" idx="7"/>
          </p:nvPr>
        </p:nvSpPr>
        <p:spPr>
          <a:xfrm>
            <a:off x="3499210" y="3283000"/>
            <a:ext cx="2258400" cy="291900"/>
          </a:xfrm>
          <a:prstGeom prst="rect">
            <a:avLst/>
          </a:prstGeom>
        </p:spPr>
        <p:txBody>
          <a:bodyPr spcFirstLastPara="1" wrap="square" lIns="0" tIns="0" rIns="0" bIns="0" anchor="t" anchorCtr="0">
            <a:noAutofit/>
          </a:bodyPr>
          <a:lstStyle>
            <a:lvl1pPr lvl="0">
              <a:spcBef>
                <a:spcPts val="0"/>
              </a:spcBef>
              <a:spcAft>
                <a:spcPts val="0"/>
              </a:spcAft>
              <a:buNone/>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sp>
        <p:nvSpPr>
          <p:cNvPr id="730" name="Google Shape;730;p70"/>
          <p:cNvSpPr txBox="1">
            <a:spLocks noGrp="1"/>
          </p:cNvSpPr>
          <p:nvPr>
            <p:ph type="subTitle" idx="8"/>
          </p:nvPr>
        </p:nvSpPr>
        <p:spPr>
          <a:xfrm>
            <a:off x="3499217" y="3611500"/>
            <a:ext cx="2067600" cy="168300"/>
          </a:xfrm>
          <a:prstGeom prst="rect">
            <a:avLst/>
          </a:prstGeom>
        </p:spPr>
        <p:txBody>
          <a:bodyPr spcFirstLastPara="1" wrap="square" lIns="0" tIns="0" rIns="0" bIns="0" anchor="t" anchorCtr="0">
            <a:noAutofit/>
          </a:bodyPr>
          <a:lstStyle>
            <a:lvl1pPr lvl="0">
              <a:spcBef>
                <a:spcPts val="0"/>
              </a:spcBef>
              <a:spcAft>
                <a:spcPts val="0"/>
              </a:spcAft>
              <a:buNone/>
              <a:defRPr sz="1200">
                <a:solidFill>
                  <a:schemeClr val="accent3"/>
                </a:solidFill>
                <a:latin typeface="Jost"/>
                <a:ea typeface="Jost"/>
                <a:cs typeface="Jost"/>
                <a:sym typeface="Jost"/>
              </a:defRPr>
            </a:lvl1pPr>
            <a:lvl2pPr lvl="1">
              <a:spcBef>
                <a:spcPts val="0"/>
              </a:spcBef>
              <a:spcAft>
                <a:spcPts val="0"/>
              </a:spcAft>
              <a:buNone/>
              <a:defRPr sz="1200">
                <a:solidFill>
                  <a:schemeClr val="accent3"/>
                </a:solidFill>
                <a:latin typeface="Jost"/>
                <a:ea typeface="Jost"/>
                <a:cs typeface="Jost"/>
                <a:sym typeface="Jost"/>
              </a:defRPr>
            </a:lvl2pPr>
            <a:lvl3pPr lvl="2">
              <a:spcBef>
                <a:spcPts val="0"/>
              </a:spcBef>
              <a:spcAft>
                <a:spcPts val="0"/>
              </a:spcAft>
              <a:buNone/>
              <a:defRPr sz="1200">
                <a:solidFill>
                  <a:schemeClr val="accent3"/>
                </a:solidFill>
                <a:latin typeface="Jost"/>
                <a:ea typeface="Jost"/>
                <a:cs typeface="Jost"/>
                <a:sym typeface="Jost"/>
              </a:defRPr>
            </a:lvl3pPr>
            <a:lvl4pPr lvl="3">
              <a:spcBef>
                <a:spcPts val="0"/>
              </a:spcBef>
              <a:spcAft>
                <a:spcPts val="0"/>
              </a:spcAft>
              <a:buNone/>
              <a:defRPr sz="1200">
                <a:solidFill>
                  <a:schemeClr val="accent3"/>
                </a:solidFill>
                <a:latin typeface="Jost"/>
                <a:ea typeface="Jost"/>
                <a:cs typeface="Jost"/>
                <a:sym typeface="Jost"/>
              </a:defRPr>
            </a:lvl4pPr>
            <a:lvl5pPr lvl="4">
              <a:spcBef>
                <a:spcPts val="0"/>
              </a:spcBef>
              <a:spcAft>
                <a:spcPts val="0"/>
              </a:spcAft>
              <a:buNone/>
              <a:defRPr sz="1200">
                <a:solidFill>
                  <a:schemeClr val="accent3"/>
                </a:solidFill>
                <a:latin typeface="Jost"/>
                <a:ea typeface="Jost"/>
                <a:cs typeface="Jost"/>
                <a:sym typeface="Jost"/>
              </a:defRPr>
            </a:lvl5pPr>
            <a:lvl6pPr lvl="5">
              <a:spcBef>
                <a:spcPts val="0"/>
              </a:spcBef>
              <a:spcAft>
                <a:spcPts val="0"/>
              </a:spcAft>
              <a:buNone/>
              <a:defRPr sz="1200">
                <a:solidFill>
                  <a:schemeClr val="accent3"/>
                </a:solidFill>
                <a:latin typeface="Jost"/>
                <a:ea typeface="Jost"/>
                <a:cs typeface="Jost"/>
                <a:sym typeface="Jost"/>
              </a:defRPr>
            </a:lvl6pPr>
            <a:lvl7pPr lvl="6">
              <a:spcBef>
                <a:spcPts val="0"/>
              </a:spcBef>
              <a:spcAft>
                <a:spcPts val="0"/>
              </a:spcAft>
              <a:buNone/>
              <a:defRPr sz="1200">
                <a:solidFill>
                  <a:schemeClr val="accent3"/>
                </a:solidFill>
                <a:latin typeface="Jost"/>
                <a:ea typeface="Jost"/>
                <a:cs typeface="Jost"/>
                <a:sym typeface="Jost"/>
              </a:defRPr>
            </a:lvl7pPr>
            <a:lvl8pPr lvl="7">
              <a:spcBef>
                <a:spcPts val="0"/>
              </a:spcBef>
              <a:spcAft>
                <a:spcPts val="0"/>
              </a:spcAft>
              <a:buNone/>
              <a:defRPr sz="1200">
                <a:solidFill>
                  <a:schemeClr val="accent3"/>
                </a:solidFill>
                <a:latin typeface="Jost"/>
                <a:ea typeface="Jost"/>
                <a:cs typeface="Jost"/>
                <a:sym typeface="Jost"/>
              </a:defRPr>
            </a:lvl8pPr>
            <a:lvl9pPr lvl="8">
              <a:spcBef>
                <a:spcPts val="0"/>
              </a:spcBef>
              <a:spcAft>
                <a:spcPts val="0"/>
              </a:spcAft>
              <a:buNone/>
              <a:defRPr sz="1200">
                <a:solidFill>
                  <a:schemeClr val="accent3"/>
                </a:solidFill>
                <a:latin typeface="Jost"/>
                <a:ea typeface="Jost"/>
                <a:cs typeface="Jost"/>
                <a:sym typeface="Jost"/>
              </a:defRPr>
            </a:lvl9pPr>
          </a:lstStyle>
          <a:p>
            <a:endParaRPr/>
          </a:p>
        </p:txBody>
      </p:sp>
      <p:sp>
        <p:nvSpPr>
          <p:cNvPr id="731" name="Google Shape;731;p70"/>
          <p:cNvSpPr txBox="1">
            <a:spLocks noGrp="1"/>
          </p:cNvSpPr>
          <p:nvPr>
            <p:ph type="subTitle" idx="9"/>
          </p:nvPr>
        </p:nvSpPr>
        <p:spPr>
          <a:xfrm>
            <a:off x="3499217" y="5436100"/>
            <a:ext cx="2258400" cy="291900"/>
          </a:xfrm>
          <a:prstGeom prst="rect">
            <a:avLst/>
          </a:prstGeom>
        </p:spPr>
        <p:txBody>
          <a:bodyPr spcFirstLastPara="1" wrap="square" lIns="0" tIns="0" rIns="0" bIns="0" anchor="b" anchorCtr="0">
            <a:noAutofit/>
          </a:bodyPr>
          <a:lstStyle>
            <a:lvl1pPr lvl="0">
              <a:spcBef>
                <a:spcPts val="0"/>
              </a:spcBef>
              <a:spcAft>
                <a:spcPts val="0"/>
              </a:spcAft>
              <a:buNone/>
              <a:defRPr sz="1600">
                <a:latin typeface="Jost"/>
                <a:ea typeface="Jost"/>
                <a:cs typeface="Jost"/>
                <a:sym typeface="Jost"/>
              </a:defRPr>
            </a:lvl1pPr>
            <a:lvl2pPr lvl="1">
              <a:spcBef>
                <a:spcPts val="0"/>
              </a:spcBef>
              <a:spcAft>
                <a:spcPts val="0"/>
              </a:spcAft>
              <a:buNone/>
              <a:defRPr sz="1600">
                <a:latin typeface="Jost"/>
                <a:ea typeface="Jost"/>
                <a:cs typeface="Jost"/>
                <a:sym typeface="Jost"/>
              </a:defRPr>
            </a:lvl2pPr>
            <a:lvl3pPr lvl="2">
              <a:spcBef>
                <a:spcPts val="0"/>
              </a:spcBef>
              <a:spcAft>
                <a:spcPts val="0"/>
              </a:spcAft>
              <a:buNone/>
              <a:defRPr sz="1600">
                <a:latin typeface="Jost"/>
                <a:ea typeface="Jost"/>
                <a:cs typeface="Jost"/>
                <a:sym typeface="Jost"/>
              </a:defRPr>
            </a:lvl3pPr>
            <a:lvl4pPr lvl="3">
              <a:spcBef>
                <a:spcPts val="0"/>
              </a:spcBef>
              <a:spcAft>
                <a:spcPts val="0"/>
              </a:spcAft>
              <a:buNone/>
              <a:defRPr sz="1600">
                <a:latin typeface="Jost"/>
                <a:ea typeface="Jost"/>
                <a:cs typeface="Jost"/>
                <a:sym typeface="Jost"/>
              </a:defRPr>
            </a:lvl4pPr>
            <a:lvl5pPr lvl="4">
              <a:spcBef>
                <a:spcPts val="0"/>
              </a:spcBef>
              <a:spcAft>
                <a:spcPts val="0"/>
              </a:spcAft>
              <a:buNone/>
              <a:defRPr sz="1600">
                <a:latin typeface="Jost"/>
                <a:ea typeface="Jost"/>
                <a:cs typeface="Jost"/>
                <a:sym typeface="Jost"/>
              </a:defRPr>
            </a:lvl5pPr>
            <a:lvl6pPr lvl="5">
              <a:spcBef>
                <a:spcPts val="0"/>
              </a:spcBef>
              <a:spcAft>
                <a:spcPts val="0"/>
              </a:spcAft>
              <a:buNone/>
              <a:defRPr sz="1600">
                <a:latin typeface="Jost"/>
                <a:ea typeface="Jost"/>
                <a:cs typeface="Jost"/>
                <a:sym typeface="Jost"/>
              </a:defRPr>
            </a:lvl6pPr>
            <a:lvl7pPr lvl="6">
              <a:spcBef>
                <a:spcPts val="0"/>
              </a:spcBef>
              <a:spcAft>
                <a:spcPts val="0"/>
              </a:spcAft>
              <a:buNone/>
              <a:defRPr sz="1600">
                <a:latin typeface="Jost"/>
                <a:ea typeface="Jost"/>
                <a:cs typeface="Jost"/>
                <a:sym typeface="Jost"/>
              </a:defRPr>
            </a:lvl7pPr>
            <a:lvl8pPr lvl="7">
              <a:spcBef>
                <a:spcPts val="0"/>
              </a:spcBef>
              <a:spcAft>
                <a:spcPts val="0"/>
              </a:spcAft>
              <a:buNone/>
              <a:defRPr sz="1600">
                <a:latin typeface="Jost"/>
                <a:ea typeface="Jost"/>
                <a:cs typeface="Jost"/>
                <a:sym typeface="Jost"/>
              </a:defRPr>
            </a:lvl8pPr>
            <a:lvl9pPr lvl="8">
              <a:spcBef>
                <a:spcPts val="0"/>
              </a:spcBef>
              <a:spcAft>
                <a:spcPts val="0"/>
              </a:spcAft>
              <a:buNone/>
              <a:defRPr sz="1600">
                <a:latin typeface="Jost"/>
                <a:ea typeface="Jost"/>
                <a:cs typeface="Jost"/>
                <a:sym typeface="Jost"/>
              </a:defRPr>
            </a:lvl9pPr>
          </a:lstStyle>
          <a:p>
            <a:endParaRPr/>
          </a:p>
        </p:txBody>
      </p:sp>
      <p:sp>
        <p:nvSpPr>
          <p:cNvPr id="732" name="Google Shape;732;p70"/>
          <p:cNvSpPr txBox="1">
            <a:spLocks noGrp="1"/>
          </p:cNvSpPr>
          <p:nvPr>
            <p:ph type="subTitle" idx="13"/>
          </p:nvPr>
        </p:nvSpPr>
        <p:spPr>
          <a:xfrm>
            <a:off x="6420660" y="3283000"/>
            <a:ext cx="2258400" cy="291900"/>
          </a:xfrm>
          <a:prstGeom prst="rect">
            <a:avLst/>
          </a:prstGeom>
        </p:spPr>
        <p:txBody>
          <a:bodyPr spcFirstLastPara="1" wrap="square" lIns="0" tIns="0" rIns="0" bIns="0" anchor="t" anchorCtr="0">
            <a:noAutofit/>
          </a:bodyPr>
          <a:lstStyle>
            <a:lvl1pPr lvl="0">
              <a:spcBef>
                <a:spcPts val="0"/>
              </a:spcBef>
              <a:spcAft>
                <a:spcPts val="0"/>
              </a:spcAft>
              <a:buNone/>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sp>
        <p:nvSpPr>
          <p:cNvPr id="733" name="Google Shape;733;p70"/>
          <p:cNvSpPr txBox="1">
            <a:spLocks noGrp="1"/>
          </p:cNvSpPr>
          <p:nvPr>
            <p:ph type="subTitle" idx="14"/>
          </p:nvPr>
        </p:nvSpPr>
        <p:spPr>
          <a:xfrm>
            <a:off x="6420667" y="3611500"/>
            <a:ext cx="2067600" cy="168300"/>
          </a:xfrm>
          <a:prstGeom prst="rect">
            <a:avLst/>
          </a:prstGeom>
        </p:spPr>
        <p:txBody>
          <a:bodyPr spcFirstLastPara="1" wrap="square" lIns="0" tIns="0" rIns="0" bIns="0" anchor="t" anchorCtr="0">
            <a:noAutofit/>
          </a:bodyPr>
          <a:lstStyle>
            <a:lvl1pPr lvl="0">
              <a:spcBef>
                <a:spcPts val="0"/>
              </a:spcBef>
              <a:spcAft>
                <a:spcPts val="0"/>
              </a:spcAft>
              <a:buNone/>
              <a:defRPr sz="1200">
                <a:solidFill>
                  <a:schemeClr val="accent3"/>
                </a:solidFill>
                <a:latin typeface="Jost"/>
                <a:ea typeface="Jost"/>
                <a:cs typeface="Jost"/>
                <a:sym typeface="Jost"/>
              </a:defRPr>
            </a:lvl1pPr>
            <a:lvl2pPr lvl="1">
              <a:spcBef>
                <a:spcPts val="0"/>
              </a:spcBef>
              <a:spcAft>
                <a:spcPts val="0"/>
              </a:spcAft>
              <a:buNone/>
              <a:defRPr sz="1200">
                <a:solidFill>
                  <a:schemeClr val="accent3"/>
                </a:solidFill>
                <a:latin typeface="Jost"/>
                <a:ea typeface="Jost"/>
                <a:cs typeface="Jost"/>
                <a:sym typeface="Jost"/>
              </a:defRPr>
            </a:lvl2pPr>
            <a:lvl3pPr lvl="2">
              <a:spcBef>
                <a:spcPts val="0"/>
              </a:spcBef>
              <a:spcAft>
                <a:spcPts val="0"/>
              </a:spcAft>
              <a:buNone/>
              <a:defRPr sz="1200">
                <a:solidFill>
                  <a:schemeClr val="accent3"/>
                </a:solidFill>
                <a:latin typeface="Jost"/>
                <a:ea typeface="Jost"/>
                <a:cs typeface="Jost"/>
                <a:sym typeface="Jost"/>
              </a:defRPr>
            </a:lvl3pPr>
            <a:lvl4pPr lvl="3">
              <a:spcBef>
                <a:spcPts val="0"/>
              </a:spcBef>
              <a:spcAft>
                <a:spcPts val="0"/>
              </a:spcAft>
              <a:buNone/>
              <a:defRPr sz="1200">
                <a:solidFill>
                  <a:schemeClr val="accent3"/>
                </a:solidFill>
                <a:latin typeface="Jost"/>
                <a:ea typeface="Jost"/>
                <a:cs typeface="Jost"/>
                <a:sym typeface="Jost"/>
              </a:defRPr>
            </a:lvl4pPr>
            <a:lvl5pPr lvl="4">
              <a:spcBef>
                <a:spcPts val="0"/>
              </a:spcBef>
              <a:spcAft>
                <a:spcPts val="0"/>
              </a:spcAft>
              <a:buNone/>
              <a:defRPr sz="1200">
                <a:solidFill>
                  <a:schemeClr val="accent3"/>
                </a:solidFill>
                <a:latin typeface="Jost"/>
                <a:ea typeface="Jost"/>
                <a:cs typeface="Jost"/>
                <a:sym typeface="Jost"/>
              </a:defRPr>
            </a:lvl5pPr>
            <a:lvl6pPr lvl="5">
              <a:spcBef>
                <a:spcPts val="0"/>
              </a:spcBef>
              <a:spcAft>
                <a:spcPts val="0"/>
              </a:spcAft>
              <a:buNone/>
              <a:defRPr sz="1200">
                <a:solidFill>
                  <a:schemeClr val="accent3"/>
                </a:solidFill>
                <a:latin typeface="Jost"/>
                <a:ea typeface="Jost"/>
                <a:cs typeface="Jost"/>
                <a:sym typeface="Jost"/>
              </a:defRPr>
            </a:lvl6pPr>
            <a:lvl7pPr lvl="6">
              <a:spcBef>
                <a:spcPts val="0"/>
              </a:spcBef>
              <a:spcAft>
                <a:spcPts val="0"/>
              </a:spcAft>
              <a:buNone/>
              <a:defRPr sz="1200">
                <a:solidFill>
                  <a:schemeClr val="accent3"/>
                </a:solidFill>
                <a:latin typeface="Jost"/>
                <a:ea typeface="Jost"/>
                <a:cs typeface="Jost"/>
                <a:sym typeface="Jost"/>
              </a:defRPr>
            </a:lvl7pPr>
            <a:lvl8pPr lvl="7">
              <a:spcBef>
                <a:spcPts val="0"/>
              </a:spcBef>
              <a:spcAft>
                <a:spcPts val="0"/>
              </a:spcAft>
              <a:buNone/>
              <a:defRPr sz="1200">
                <a:solidFill>
                  <a:schemeClr val="accent3"/>
                </a:solidFill>
                <a:latin typeface="Jost"/>
                <a:ea typeface="Jost"/>
                <a:cs typeface="Jost"/>
                <a:sym typeface="Jost"/>
              </a:defRPr>
            </a:lvl8pPr>
            <a:lvl9pPr lvl="8">
              <a:spcBef>
                <a:spcPts val="0"/>
              </a:spcBef>
              <a:spcAft>
                <a:spcPts val="0"/>
              </a:spcAft>
              <a:buNone/>
              <a:defRPr sz="1200">
                <a:solidFill>
                  <a:schemeClr val="accent3"/>
                </a:solidFill>
                <a:latin typeface="Jost"/>
                <a:ea typeface="Jost"/>
                <a:cs typeface="Jost"/>
                <a:sym typeface="Jost"/>
              </a:defRPr>
            </a:lvl9pPr>
          </a:lstStyle>
          <a:p>
            <a:endParaRPr/>
          </a:p>
        </p:txBody>
      </p:sp>
      <p:sp>
        <p:nvSpPr>
          <p:cNvPr id="734" name="Google Shape;734;p70"/>
          <p:cNvSpPr txBox="1">
            <a:spLocks noGrp="1"/>
          </p:cNvSpPr>
          <p:nvPr>
            <p:ph type="subTitle" idx="15"/>
          </p:nvPr>
        </p:nvSpPr>
        <p:spPr>
          <a:xfrm>
            <a:off x="6420667" y="5436100"/>
            <a:ext cx="2258400" cy="291900"/>
          </a:xfrm>
          <a:prstGeom prst="rect">
            <a:avLst/>
          </a:prstGeom>
        </p:spPr>
        <p:txBody>
          <a:bodyPr spcFirstLastPara="1" wrap="square" lIns="0" tIns="0" rIns="0" bIns="0" anchor="b" anchorCtr="0">
            <a:noAutofit/>
          </a:bodyPr>
          <a:lstStyle>
            <a:lvl1pPr lvl="0">
              <a:spcBef>
                <a:spcPts val="0"/>
              </a:spcBef>
              <a:spcAft>
                <a:spcPts val="0"/>
              </a:spcAft>
              <a:buNone/>
              <a:defRPr sz="1600">
                <a:latin typeface="Jost"/>
                <a:ea typeface="Jost"/>
                <a:cs typeface="Jost"/>
                <a:sym typeface="Jost"/>
              </a:defRPr>
            </a:lvl1pPr>
            <a:lvl2pPr lvl="1">
              <a:spcBef>
                <a:spcPts val="0"/>
              </a:spcBef>
              <a:spcAft>
                <a:spcPts val="0"/>
              </a:spcAft>
              <a:buNone/>
              <a:defRPr sz="1600">
                <a:latin typeface="Jost"/>
                <a:ea typeface="Jost"/>
                <a:cs typeface="Jost"/>
                <a:sym typeface="Jost"/>
              </a:defRPr>
            </a:lvl2pPr>
            <a:lvl3pPr lvl="2">
              <a:spcBef>
                <a:spcPts val="0"/>
              </a:spcBef>
              <a:spcAft>
                <a:spcPts val="0"/>
              </a:spcAft>
              <a:buNone/>
              <a:defRPr sz="1600">
                <a:latin typeface="Jost"/>
                <a:ea typeface="Jost"/>
                <a:cs typeface="Jost"/>
                <a:sym typeface="Jost"/>
              </a:defRPr>
            </a:lvl3pPr>
            <a:lvl4pPr lvl="3">
              <a:spcBef>
                <a:spcPts val="0"/>
              </a:spcBef>
              <a:spcAft>
                <a:spcPts val="0"/>
              </a:spcAft>
              <a:buNone/>
              <a:defRPr sz="1600">
                <a:latin typeface="Jost"/>
                <a:ea typeface="Jost"/>
                <a:cs typeface="Jost"/>
                <a:sym typeface="Jost"/>
              </a:defRPr>
            </a:lvl4pPr>
            <a:lvl5pPr lvl="4">
              <a:spcBef>
                <a:spcPts val="0"/>
              </a:spcBef>
              <a:spcAft>
                <a:spcPts val="0"/>
              </a:spcAft>
              <a:buNone/>
              <a:defRPr sz="1600">
                <a:latin typeface="Jost"/>
                <a:ea typeface="Jost"/>
                <a:cs typeface="Jost"/>
                <a:sym typeface="Jost"/>
              </a:defRPr>
            </a:lvl5pPr>
            <a:lvl6pPr lvl="5">
              <a:spcBef>
                <a:spcPts val="0"/>
              </a:spcBef>
              <a:spcAft>
                <a:spcPts val="0"/>
              </a:spcAft>
              <a:buNone/>
              <a:defRPr sz="1600">
                <a:latin typeface="Jost"/>
                <a:ea typeface="Jost"/>
                <a:cs typeface="Jost"/>
                <a:sym typeface="Jost"/>
              </a:defRPr>
            </a:lvl6pPr>
            <a:lvl7pPr lvl="6">
              <a:spcBef>
                <a:spcPts val="0"/>
              </a:spcBef>
              <a:spcAft>
                <a:spcPts val="0"/>
              </a:spcAft>
              <a:buNone/>
              <a:defRPr sz="1600">
                <a:latin typeface="Jost"/>
                <a:ea typeface="Jost"/>
                <a:cs typeface="Jost"/>
                <a:sym typeface="Jost"/>
              </a:defRPr>
            </a:lvl7pPr>
            <a:lvl8pPr lvl="7">
              <a:spcBef>
                <a:spcPts val="0"/>
              </a:spcBef>
              <a:spcAft>
                <a:spcPts val="0"/>
              </a:spcAft>
              <a:buNone/>
              <a:defRPr sz="1600">
                <a:latin typeface="Jost"/>
                <a:ea typeface="Jost"/>
                <a:cs typeface="Jost"/>
                <a:sym typeface="Jost"/>
              </a:defRPr>
            </a:lvl8pPr>
            <a:lvl9pPr lvl="8">
              <a:spcBef>
                <a:spcPts val="0"/>
              </a:spcBef>
              <a:spcAft>
                <a:spcPts val="0"/>
              </a:spcAft>
              <a:buNone/>
              <a:defRPr sz="1600">
                <a:latin typeface="Jost"/>
                <a:ea typeface="Jost"/>
                <a:cs typeface="Jost"/>
                <a:sym typeface="Jost"/>
              </a:defRPr>
            </a:lvl9pPr>
          </a:lstStyle>
          <a:p>
            <a:endParaRPr/>
          </a:p>
        </p:txBody>
      </p:sp>
      <p:sp>
        <p:nvSpPr>
          <p:cNvPr id="735" name="Google Shape;735;p70"/>
          <p:cNvSpPr txBox="1">
            <a:spLocks noGrp="1"/>
          </p:cNvSpPr>
          <p:nvPr>
            <p:ph type="subTitle" idx="16"/>
          </p:nvPr>
        </p:nvSpPr>
        <p:spPr>
          <a:xfrm>
            <a:off x="9342143" y="3283000"/>
            <a:ext cx="2258400" cy="291900"/>
          </a:xfrm>
          <a:prstGeom prst="rect">
            <a:avLst/>
          </a:prstGeom>
        </p:spPr>
        <p:txBody>
          <a:bodyPr spcFirstLastPara="1" wrap="square" lIns="0" tIns="0" rIns="0" bIns="0" anchor="t" anchorCtr="0">
            <a:noAutofit/>
          </a:bodyPr>
          <a:lstStyle>
            <a:lvl1pPr lvl="0">
              <a:spcBef>
                <a:spcPts val="0"/>
              </a:spcBef>
              <a:spcAft>
                <a:spcPts val="0"/>
              </a:spcAft>
              <a:buNone/>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sp>
        <p:nvSpPr>
          <p:cNvPr id="736" name="Google Shape;736;p70"/>
          <p:cNvSpPr txBox="1">
            <a:spLocks noGrp="1"/>
          </p:cNvSpPr>
          <p:nvPr>
            <p:ph type="subTitle" idx="17"/>
          </p:nvPr>
        </p:nvSpPr>
        <p:spPr>
          <a:xfrm>
            <a:off x="9342150" y="3611500"/>
            <a:ext cx="2067600" cy="168300"/>
          </a:xfrm>
          <a:prstGeom prst="rect">
            <a:avLst/>
          </a:prstGeom>
        </p:spPr>
        <p:txBody>
          <a:bodyPr spcFirstLastPara="1" wrap="square" lIns="0" tIns="0" rIns="0" bIns="0" anchor="t" anchorCtr="0">
            <a:noAutofit/>
          </a:bodyPr>
          <a:lstStyle>
            <a:lvl1pPr lvl="0">
              <a:spcBef>
                <a:spcPts val="0"/>
              </a:spcBef>
              <a:spcAft>
                <a:spcPts val="0"/>
              </a:spcAft>
              <a:buNone/>
              <a:defRPr sz="1200">
                <a:solidFill>
                  <a:schemeClr val="accent3"/>
                </a:solidFill>
                <a:latin typeface="Jost"/>
                <a:ea typeface="Jost"/>
                <a:cs typeface="Jost"/>
                <a:sym typeface="Jost"/>
              </a:defRPr>
            </a:lvl1pPr>
            <a:lvl2pPr lvl="1">
              <a:spcBef>
                <a:spcPts val="0"/>
              </a:spcBef>
              <a:spcAft>
                <a:spcPts val="0"/>
              </a:spcAft>
              <a:buNone/>
              <a:defRPr sz="1200">
                <a:solidFill>
                  <a:schemeClr val="accent3"/>
                </a:solidFill>
                <a:latin typeface="Jost"/>
                <a:ea typeface="Jost"/>
                <a:cs typeface="Jost"/>
                <a:sym typeface="Jost"/>
              </a:defRPr>
            </a:lvl2pPr>
            <a:lvl3pPr lvl="2">
              <a:spcBef>
                <a:spcPts val="0"/>
              </a:spcBef>
              <a:spcAft>
                <a:spcPts val="0"/>
              </a:spcAft>
              <a:buNone/>
              <a:defRPr sz="1200">
                <a:solidFill>
                  <a:schemeClr val="accent3"/>
                </a:solidFill>
                <a:latin typeface="Jost"/>
                <a:ea typeface="Jost"/>
                <a:cs typeface="Jost"/>
                <a:sym typeface="Jost"/>
              </a:defRPr>
            </a:lvl3pPr>
            <a:lvl4pPr lvl="3">
              <a:spcBef>
                <a:spcPts val="0"/>
              </a:spcBef>
              <a:spcAft>
                <a:spcPts val="0"/>
              </a:spcAft>
              <a:buNone/>
              <a:defRPr sz="1200">
                <a:solidFill>
                  <a:schemeClr val="accent3"/>
                </a:solidFill>
                <a:latin typeface="Jost"/>
                <a:ea typeface="Jost"/>
                <a:cs typeface="Jost"/>
                <a:sym typeface="Jost"/>
              </a:defRPr>
            </a:lvl4pPr>
            <a:lvl5pPr lvl="4">
              <a:spcBef>
                <a:spcPts val="0"/>
              </a:spcBef>
              <a:spcAft>
                <a:spcPts val="0"/>
              </a:spcAft>
              <a:buNone/>
              <a:defRPr sz="1200">
                <a:solidFill>
                  <a:schemeClr val="accent3"/>
                </a:solidFill>
                <a:latin typeface="Jost"/>
                <a:ea typeface="Jost"/>
                <a:cs typeface="Jost"/>
                <a:sym typeface="Jost"/>
              </a:defRPr>
            </a:lvl5pPr>
            <a:lvl6pPr lvl="5">
              <a:spcBef>
                <a:spcPts val="0"/>
              </a:spcBef>
              <a:spcAft>
                <a:spcPts val="0"/>
              </a:spcAft>
              <a:buNone/>
              <a:defRPr sz="1200">
                <a:solidFill>
                  <a:schemeClr val="accent3"/>
                </a:solidFill>
                <a:latin typeface="Jost"/>
                <a:ea typeface="Jost"/>
                <a:cs typeface="Jost"/>
                <a:sym typeface="Jost"/>
              </a:defRPr>
            </a:lvl6pPr>
            <a:lvl7pPr lvl="6">
              <a:spcBef>
                <a:spcPts val="0"/>
              </a:spcBef>
              <a:spcAft>
                <a:spcPts val="0"/>
              </a:spcAft>
              <a:buNone/>
              <a:defRPr sz="1200">
                <a:solidFill>
                  <a:schemeClr val="accent3"/>
                </a:solidFill>
                <a:latin typeface="Jost"/>
                <a:ea typeface="Jost"/>
                <a:cs typeface="Jost"/>
                <a:sym typeface="Jost"/>
              </a:defRPr>
            </a:lvl7pPr>
            <a:lvl8pPr lvl="7">
              <a:spcBef>
                <a:spcPts val="0"/>
              </a:spcBef>
              <a:spcAft>
                <a:spcPts val="0"/>
              </a:spcAft>
              <a:buNone/>
              <a:defRPr sz="1200">
                <a:solidFill>
                  <a:schemeClr val="accent3"/>
                </a:solidFill>
                <a:latin typeface="Jost"/>
                <a:ea typeface="Jost"/>
                <a:cs typeface="Jost"/>
                <a:sym typeface="Jost"/>
              </a:defRPr>
            </a:lvl8pPr>
            <a:lvl9pPr lvl="8">
              <a:spcBef>
                <a:spcPts val="0"/>
              </a:spcBef>
              <a:spcAft>
                <a:spcPts val="0"/>
              </a:spcAft>
              <a:buNone/>
              <a:defRPr sz="1200">
                <a:solidFill>
                  <a:schemeClr val="accent3"/>
                </a:solidFill>
                <a:latin typeface="Jost"/>
                <a:ea typeface="Jost"/>
                <a:cs typeface="Jost"/>
                <a:sym typeface="Jost"/>
              </a:defRPr>
            </a:lvl9pPr>
          </a:lstStyle>
          <a:p>
            <a:endParaRPr/>
          </a:p>
        </p:txBody>
      </p:sp>
      <p:sp>
        <p:nvSpPr>
          <p:cNvPr id="737" name="Google Shape;737;p70"/>
          <p:cNvSpPr txBox="1">
            <a:spLocks noGrp="1"/>
          </p:cNvSpPr>
          <p:nvPr>
            <p:ph type="subTitle" idx="18"/>
          </p:nvPr>
        </p:nvSpPr>
        <p:spPr>
          <a:xfrm>
            <a:off x="9342151" y="5436100"/>
            <a:ext cx="2258400" cy="291900"/>
          </a:xfrm>
          <a:prstGeom prst="rect">
            <a:avLst/>
          </a:prstGeom>
        </p:spPr>
        <p:txBody>
          <a:bodyPr spcFirstLastPara="1" wrap="square" lIns="0" tIns="0" rIns="0" bIns="0" anchor="b" anchorCtr="0">
            <a:noAutofit/>
          </a:bodyPr>
          <a:lstStyle>
            <a:lvl1pPr lvl="0">
              <a:spcBef>
                <a:spcPts val="0"/>
              </a:spcBef>
              <a:spcAft>
                <a:spcPts val="0"/>
              </a:spcAft>
              <a:buNone/>
              <a:defRPr sz="1600">
                <a:latin typeface="Jost"/>
                <a:ea typeface="Jost"/>
                <a:cs typeface="Jost"/>
                <a:sym typeface="Jost"/>
              </a:defRPr>
            </a:lvl1pPr>
            <a:lvl2pPr lvl="1">
              <a:spcBef>
                <a:spcPts val="0"/>
              </a:spcBef>
              <a:spcAft>
                <a:spcPts val="0"/>
              </a:spcAft>
              <a:buNone/>
              <a:defRPr sz="1600">
                <a:latin typeface="Jost"/>
                <a:ea typeface="Jost"/>
                <a:cs typeface="Jost"/>
                <a:sym typeface="Jost"/>
              </a:defRPr>
            </a:lvl2pPr>
            <a:lvl3pPr lvl="2">
              <a:spcBef>
                <a:spcPts val="0"/>
              </a:spcBef>
              <a:spcAft>
                <a:spcPts val="0"/>
              </a:spcAft>
              <a:buNone/>
              <a:defRPr sz="1600">
                <a:latin typeface="Jost"/>
                <a:ea typeface="Jost"/>
                <a:cs typeface="Jost"/>
                <a:sym typeface="Jost"/>
              </a:defRPr>
            </a:lvl3pPr>
            <a:lvl4pPr lvl="3">
              <a:spcBef>
                <a:spcPts val="0"/>
              </a:spcBef>
              <a:spcAft>
                <a:spcPts val="0"/>
              </a:spcAft>
              <a:buNone/>
              <a:defRPr sz="1600">
                <a:latin typeface="Jost"/>
                <a:ea typeface="Jost"/>
                <a:cs typeface="Jost"/>
                <a:sym typeface="Jost"/>
              </a:defRPr>
            </a:lvl4pPr>
            <a:lvl5pPr lvl="4">
              <a:spcBef>
                <a:spcPts val="0"/>
              </a:spcBef>
              <a:spcAft>
                <a:spcPts val="0"/>
              </a:spcAft>
              <a:buNone/>
              <a:defRPr sz="1600">
                <a:latin typeface="Jost"/>
                <a:ea typeface="Jost"/>
                <a:cs typeface="Jost"/>
                <a:sym typeface="Jost"/>
              </a:defRPr>
            </a:lvl5pPr>
            <a:lvl6pPr lvl="5">
              <a:spcBef>
                <a:spcPts val="0"/>
              </a:spcBef>
              <a:spcAft>
                <a:spcPts val="0"/>
              </a:spcAft>
              <a:buNone/>
              <a:defRPr sz="1600">
                <a:latin typeface="Jost"/>
                <a:ea typeface="Jost"/>
                <a:cs typeface="Jost"/>
                <a:sym typeface="Jost"/>
              </a:defRPr>
            </a:lvl6pPr>
            <a:lvl7pPr lvl="6">
              <a:spcBef>
                <a:spcPts val="0"/>
              </a:spcBef>
              <a:spcAft>
                <a:spcPts val="0"/>
              </a:spcAft>
              <a:buNone/>
              <a:defRPr sz="1600">
                <a:latin typeface="Jost"/>
                <a:ea typeface="Jost"/>
                <a:cs typeface="Jost"/>
                <a:sym typeface="Jost"/>
              </a:defRPr>
            </a:lvl7pPr>
            <a:lvl8pPr lvl="7">
              <a:spcBef>
                <a:spcPts val="0"/>
              </a:spcBef>
              <a:spcAft>
                <a:spcPts val="0"/>
              </a:spcAft>
              <a:buNone/>
              <a:defRPr sz="1600">
                <a:latin typeface="Jost"/>
                <a:ea typeface="Jost"/>
                <a:cs typeface="Jost"/>
                <a:sym typeface="Jost"/>
              </a:defRPr>
            </a:lvl8pPr>
            <a:lvl9pPr lvl="8">
              <a:spcBef>
                <a:spcPts val="0"/>
              </a:spcBef>
              <a:spcAft>
                <a:spcPts val="0"/>
              </a:spcAft>
              <a:buNone/>
              <a:defRPr sz="1600">
                <a:latin typeface="Jost"/>
                <a:ea typeface="Jost"/>
                <a:cs typeface="Jost"/>
                <a:sym typeface="Jost"/>
              </a:defRPr>
            </a:lvl9pPr>
          </a:lstStyle>
          <a:p>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Metrics display 2">
  <p:cSld name="CUSTOM_8_1_1_1_1_1_1_1_1_1_1_1_1_1_1_1_1_1_1_1_1_1_1_1_1_1_1_1_1_1_1_1_1_1_1_2">
    <p:spTree>
      <p:nvGrpSpPr>
        <p:cNvPr id="1" name="Shape 738"/>
        <p:cNvGrpSpPr/>
        <p:nvPr/>
      </p:nvGrpSpPr>
      <p:grpSpPr>
        <a:xfrm>
          <a:off x="0" y="0"/>
          <a:ext cx="0" cy="0"/>
          <a:chOff x="0" y="0"/>
          <a:chExt cx="0" cy="0"/>
        </a:xfrm>
      </p:grpSpPr>
      <p:sp>
        <p:nvSpPr>
          <p:cNvPr id="739" name="Google Shape;739;p71"/>
          <p:cNvSpPr/>
          <p:nvPr/>
        </p:nvSpPr>
        <p:spPr>
          <a:xfrm rot="-5400000">
            <a:off x="0" y="1088700"/>
            <a:ext cx="5769300" cy="5769300"/>
          </a:xfrm>
          <a:prstGeom prst="rect">
            <a:avLst/>
          </a:prstGeom>
          <a:gradFill>
            <a:gsLst>
              <a:gs pos="0">
                <a:schemeClr val="lt2"/>
              </a:gs>
              <a:gs pos="72000">
                <a:schemeClr val="lt1"/>
              </a:gs>
              <a:gs pos="100000">
                <a:schemeClr val="lt1"/>
              </a:gs>
            </a:gsLst>
            <a:path path="circle">
              <a:fillToRect r="100000" b="100000"/>
            </a:path>
            <a:tileRect l="-100000" t="-100000"/>
          </a:gradFill>
          <a:ln>
            <a:noFill/>
          </a:ln>
        </p:spPr>
        <p:txBody>
          <a:bodyPr spcFirstLastPara="1" wrap="square" lIns="121900" tIns="121900" rIns="121900" bIns="121900" anchor="ctr" anchorCtr="0">
            <a:noAutofit/>
          </a:bodyPr>
          <a:lstStyle/>
          <a:p>
            <a:pPr marL="0" lvl="0" indent="0" algn="ctr" rtl="0">
              <a:spcBef>
                <a:spcPts val="0"/>
              </a:spcBef>
              <a:spcAft>
                <a:spcPts val="0"/>
              </a:spcAft>
              <a:buNone/>
            </a:pPr>
            <a:endParaRPr sz="1900">
              <a:solidFill>
                <a:schemeClr val="dk2"/>
              </a:solidFill>
              <a:latin typeface="Figtree"/>
              <a:ea typeface="Figtree"/>
              <a:cs typeface="Figtree"/>
              <a:sym typeface="Figtree"/>
            </a:endParaRPr>
          </a:p>
        </p:txBody>
      </p:sp>
      <p:sp>
        <p:nvSpPr>
          <p:cNvPr id="740" name="Google Shape;740;p71"/>
          <p:cNvSpPr/>
          <p:nvPr/>
        </p:nvSpPr>
        <p:spPr>
          <a:xfrm rot="5400000">
            <a:off x="6422700" y="0"/>
            <a:ext cx="5769300" cy="5769300"/>
          </a:xfrm>
          <a:prstGeom prst="rect">
            <a:avLst/>
          </a:prstGeom>
          <a:gradFill>
            <a:gsLst>
              <a:gs pos="0">
                <a:schemeClr val="accent5"/>
              </a:gs>
              <a:gs pos="72000">
                <a:schemeClr val="lt1"/>
              </a:gs>
              <a:gs pos="100000">
                <a:schemeClr val="lt1"/>
              </a:gs>
            </a:gsLst>
            <a:path path="circle">
              <a:fillToRect r="100000" b="100000"/>
            </a:path>
            <a:tileRect l="-100000" t="-100000"/>
          </a:gradFill>
          <a:ln>
            <a:noFill/>
          </a:ln>
        </p:spPr>
        <p:txBody>
          <a:bodyPr spcFirstLastPara="1" wrap="square" lIns="121900" tIns="121900" rIns="121900" bIns="121900" anchor="ctr" anchorCtr="0">
            <a:noAutofit/>
          </a:bodyPr>
          <a:lstStyle/>
          <a:p>
            <a:pPr marL="0" lvl="0" indent="0" algn="ctr" rtl="0">
              <a:spcBef>
                <a:spcPts val="0"/>
              </a:spcBef>
              <a:spcAft>
                <a:spcPts val="0"/>
              </a:spcAft>
              <a:buNone/>
            </a:pPr>
            <a:endParaRPr sz="1900">
              <a:solidFill>
                <a:schemeClr val="dk2"/>
              </a:solidFill>
              <a:latin typeface="Figtree"/>
              <a:ea typeface="Figtree"/>
              <a:cs typeface="Figtree"/>
              <a:sym typeface="Figtree"/>
            </a:endParaRPr>
          </a:p>
        </p:txBody>
      </p:sp>
      <p:sp>
        <p:nvSpPr>
          <p:cNvPr id="741" name="Google Shape;741;p71"/>
          <p:cNvSpPr txBox="1">
            <a:spLocks noGrp="1"/>
          </p:cNvSpPr>
          <p:nvPr>
            <p:ph type="title"/>
          </p:nvPr>
        </p:nvSpPr>
        <p:spPr>
          <a:xfrm>
            <a:off x="306767" y="78167"/>
            <a:ext cx="3333900" cy="229500"/>
          </a:xfrm>
          <a:prstGeom prst="rect">
            <a:avLst/>
          </a:prstGeom>
        </p:spPr>
        <p:txBody>
          <a:bodyPr spcFirstLastPara="1" wrap="square" lIns="0" tIns="0" rIns="0" bIns="0" anchor="ctr" anchorCtr="0">
            <a:noAutofit/>
          </a:bodyPr>
          <a:lstStyle>
            <a:lvl1pPr lvl="0">
              <a:spcBef>
                <a:spcPts val="0"/>
              </a:spcBef>
              <a:spcAft>
                <a:spcPts val="0"/>
              </a:spcAft>
              <a:buNone/>
              <a:defRPr/>
            </a:lvl1pPr>
            <a:lvl2pPr lvl="1">
              <a:spcBef>
                <a:spcPts val="0"/>
              </a:spcBef>
              <a:spcAft>
                <a:spcPts val="0"/>
              </a:spcAft>
              <a:buSzPts val="1600"/>
              <a:buFont typeface="Figtree"/>
              <a:buNone/>
              <a:defRPr/>
            </a:lvl2pPr>
            <a:lvl3pPr lvl="2">
              <a:spcBef>
                <a:spcPts val="0"/>
              </a:spcBef>
              <a:spcAft>
                <a:spcPts val="0"/>
              </a:spcAft>
              <a:buSzPts val="1600"/>
              <a:buFont typeface="Figtree"/>
              <a:buNone/>
              <a:defRPr/>
            </a:lvl3pPr>
            <a:lvl4pPr lvl="3">
              <a:spcBef>
                <a:spcPts val="0"/>
              </a:spcBef>
              <a:spcAft>
                <a:spcPts val="0"/>
              </a:spcAft>
              <a:buSzPts val="1600"/>
              <a:buFont typeface="Figtree"/>
              <a:buNone/>
              <a:defRPr/>
            </a:lvl4pPr>
            <a:lvl5pPr lvl="4">
              <a:spcBef>
                <a:spcPts val="0"/>
              </a:spcBef>
              <a:spcAft>
                <a:spcPts val="0"/>
              </a:spcAft>
              <a:buSzPts val="1600"/>
              <a:buFont typeface="Figtree"/>
              <a:buNone/>
              <a:defRPr/>
            </a:lvl5pPr>
            <a:lvl6pPr lvl="5">
              <a:spcBef>
                <a:spcPts val="0"/>
              </a:spcBef>
              <a:spcAft>
                <a:spcPts val="0"/>
              </a:spcAft>
              <a:buSzPts val="1600"/>
              <a:buFont typeface="Figtree"/>
              <a:buNone/>
              <a:defRPr/>
            </a:lvl6pPr>
            <a:lvl7pPr lvl="6">
              <a:spcBef>
                <a:spcPts val="0"/>
              </a:spcBef>
              <a:spcAft>
                <a:spcPts val="0"/>
              </a:spcAft>
              <a:buSzPts val="1600"/>
              <a:buFont typeface="Figtree"/>
              <a:buNone/>
              <a:defRPr/>
            </a:lvl7pPr>
            <a:lvl8pPr lvl="7">
              <a:spcBef>
                <a:spcPts val="0"/>
              </a:spcBef>
              <a:spcAft>
                <a:spcPts val="0"/>
              </a:spcAft>
              <a:buSzPts val="1600"/>
              <a:buFont typeface="Figtree"/>
              <a:buNone/>
              <a:defRPr/>
            </a:lvl8pPr>
            <a:lvl9pPr lvl="8">
              <a:spcBef>
                <a:spcPts val="0"/>
              </a:spcBef>
              <a:spcAft>
                <a:spcPts val="0"/>
              </a:spcAft>
              <a:buSzPts val="1600"/>
              <a:buFont typeface="Figtree"/>
              <a:buNone/>
              <a:defRPr/>
            </a:lvl9pPr>
          </a:lstStyle>
          <a:p>
            <a:endParaRPr/>
          </a:p>
        </p:txBody>
      </p:sp>
      <p:sp>
        <p:nvSpPr>
          <p:cNvPr id="742" name="Google Shape;742;p71"/>
          <p:cNvSpPr txBox="1">
            <a:spLocks noGrp="1"/>
          </p:cNvSpPr>
          <p:nvPr>
            <p:ph type="title" idx="2"/>
          </p:nvPr>
        </p:nvSpPr>
        <p:spPr>
          <a:xfrm>
            <a:off x="8553167" y="78167"/>
            <a:ext cx="3333900" cy="229500"/>
          </a:xfrm>
          <a:prstGeom prst="rect">
            <a:avLst/>
          </a:prstGeom>
        </p:spPr>
        <p:txBody>
          <a:bodyPr spcFirstLastPara="1" wrap="square" lIns="0" tIns="0" rIns="0" bIns="0" anchor="ctr" anchorCtr="0">
            <a:noAutofit/>
          </a:bodyPr>
          <a:lstStyle>
            <a:lvl1pPr lvl="0">
              <a:spcBef>
                <a:spcPts val="0"/>
              </a:spcBef>
              <a:spcAft>
                <a:spcPts val="0"/>
              </a:spcAft>
              <a:buNone/>
              <a:defRPr/>
            </a:lvl1pPr>
            <a:lvl2pPr lvl="1">
              <a:spcBef>
                <a:spcPts val="0"/>
              </a:spcBef>
              <a:spcAft>
                <a:spcPts val="0"/>
              </a:spcAft>
              <a:buSzPts val="1600"/>
              <a:buFont typeface="Figtree"/>
              <a:buNone/>
              <a:defRPr/>
            </a:lvl2pPr>
            <a:lvl3pPr lvl="2">
              <a:spcBef>
                <a:spcPts val="0"/>
              </a:spcBef>
              <a:spcAft>
                <a:spcPts val="0"/>
              </a:spcAft>
              <a:buSzPts val="1600"/>
              <a:buFont typeface="Figtree"/>
              <a:buNone/>
              <a:defRPr/>
            </a:lvl3pPr>
            <a:lvl4pPr lvl="3">
              <a:spcBef>
                <a:spcPts val="0"/>
              </a:spcBef>
              <a:spcAft>
                <a:spcPts val="0"/>
              </a:spcAft>
              <a:buSzPts val="1600"/>
              <a:buFont typeface="Figtree"/>
              <a:buNone/>
              <a:defRPr/>
            </a:lvl4pPr>
            <a:lvl5pPr lvl="4">
              <a:spcBef>
                <a:spcPts val="0"/>
              </a:spcBef>
              <a:spcAft>
                <a:spcPts val="0"/>
              </a:spcAft>
              <a:buSzPts val="1600"/>
              <a:buFont typeface="Figtree"/>
              <a:buNone/>
              <a:defRPr/>
            </a:lvl5pPr>
            <a:lvl6pPr lvl="5">
              <a:spcBef>
                <a:spcPts val="0"/>
              </a:spcBef>
              <a:spcAft>
                <a:spcPts val="0"/>
              </a:spcAft>
              <a:buSzPts val="1600"/>
              <a:buFont typeface="Figtree"/>
              <a:buNone/>
              <a:defRPr/>
            </a:lvl6pPr>
            <a:lvl7pPr lvl="6">
              <a:spcBef>
                <a:spcPts val="0"/>
              </a:spcBef>
              <a:spcAft>
                <a:spcPts val="0"/>
              </a:spcAft>
              <a:buSzPts val="1600"/>
              <a:buFont typeface="Figtree"/>
              <a:buNone/>
              <a:defRPr/>
            </a:lvl7pPr>
            <a:lvl8pPr lvl="7">
              <a:spcBef>
                <a:spcPts val="0"/>
              </a:spcBef>
              <a:spcAft>
                <a:spcPts val="0"/>
              </a:spcAft>
              <a:buSzPts val="1600"/>
              <a:buFont typeface="Figtree"/>
              <a:buNone/>
              <a:defRPr/>
            </a:lvl8pPr>
            <a:lvl9pPr lvl="8">
              <a:spcBef>
                <a:spcPts val="0"/>
              </a:spcBef>
              <a:spcAft>
                <a:spcPts val="0"/>
              </a:spcAft>
              <a:buSzPts val="1600"/>
              <a:buFont typeface="Figtree"/>
              <a:buNone/>
              <a:defRPr/>
            </a:lvl9pPr>
          </a:lstStyle>
          <a:p>
            <a:endParaRPr/>
          </a:p>
        </p:txBody>
      </p:sp>
      <p:sp>
        <p:nvSpPr>
          <p:cNvPr id="743" name="Google Shape;743;p71"/>
          <p:cNvSpPr txBox="1">
            <a:spLocks noGrp="1"/>
          </p:cNvSpPr>
          <p:nvPr>
            <p:ph type="title" idx="3"/>
          </p:nvPr>
        </p:nvSpPr>
        <p:spPr>
          <a:xfrm>
            <a:off x="304800" y="609600"/>
            <a:ext cx="5547300" cy="619500"/>
          </a:xfrm>
          <a:prstGeom prst="rect">
            <a:avLst/>
          </a:prstGeom>
        </p:spPr>
        <p:txBody>
          <a:bodyPr spcFirstLastPara="1" wrap="square" lIns="0" tIns="0" rIns="0" bIns="0" anchor="t" anchorCtr="0">
            <a:noAutofit/>
          </a:bodyPr>
          <a:lstStyle>
            <a:lvl1pPr lvl="0">
              <a:lnSpc>
                <a:spcPct val="115000"/>
              </a:lnSpc>
              <a:spcBef>
                <a:spcPts val="0"/>
              </a:spcBef>
              <a:spcAft>
                <a:spcPts val="0"/>
              </a:spcAft>
              <a:buNone/>
              <a:defRPr sz="2700"/>
            </a:lvl1pPr>
            <a:lvl2pPr lvl="1">
              <a:spcBef>
                <a:spcPts val="0"/>
              </a:spcBef>
              <a:spcAft>
                <a:spcPts val="0"/>
              </a:spcAft>
              <a:buClr>
                <a:schemeClr val="dk1"/>
              </a:buClr>
              <a:buSzPts val="2700"/>
              <a:buFont typeface="Figtree"/>
              <a:buNone/>
              <a:defRPr sz="2700">
                <a:solidFill>
                  <a:schemeClr val="dk1"/>
                </a:solidFill>
                <a:latin typeface="Figtree"/>
                <a:ea typeface="Figtree"/>
                <a:cs typeface="Figtree"/>
                <a:sym typeface="Figtree"/>
              </a:defRPr>
            </a:lvl2pPr>
            <a:lvl3pPr lvl="2">
              <a:spcBef>
                <a:spcPts val="0"/>
              </a:spcBef>
              <a:spcAft>
                <a:spcPts val="0"/>
              </a:spcAft>
              <a:buClr>
                <a:schemeClr val="dk1"/>
              </a:buClr>
              <a:buSzPts val="2700"/>
              <a:buFont typeface="Figtree"/>
              <a:buNone/>
              <a:defRPr sz="2700">
                <a:solidFill>
                  <a:schemeClr val="dk1"/>
                </a:solidFill>
                <a:latin typeface="Figtree"/>
                <a:ea typeface="Figtree"/>
                <a:cs typeface="Figtree"/>
                <a:sym typeface="Figtree"/>
              </a:defRPr>
            </a:lvl3pPr>
            <a:lvl4pPr lvl="3">
              <a:spcBef>
                <a:spcPts val="0"/>
              </a:spcBef>
              <a:spcAft>
                <a:spcPts val="0"/>
              </a:spcAft>
              <a:buClr>
                <a:schemeClr val="dk1"/>
              </a:buClr>
              <a:buSzPts val="2700"/>
              <a:buFont typeface="Figtree"/>
              <a:buNone/>
              <a:defRPr sz="2700">
                <a:solidFill>
                  <a:schemeClr val="dk1"/>
                </a:solidFill>
                <a:latin typeface="Figtree"/>
                <a:ea typeface="Figtree"/>
                <a:cs typeface="Figtree"/>
                <a:sym typeface="Figtree"/>
              </a:defRPr>
            </a:lvl4pPr>
            <a:lvl5pPr lvl="4">
              <a:spcBef>
                <a:spcPts val="0"/>
              </a:spcBef>
              <a:spcAft>
                <a:spcPts val="0"/>
              </a:spcAft>
              <a:buClr>
                <a:schemeClr val="dk1"/>
              </a:buClr>
              <a:buSzPts val="2700"/>
              <a:buFont typeface="Figtree"/>
              <a:buNone/>
              <a:defRPr sz="2700">
                <a:solidFill>
                  <a:schemeClr val="dk1"/>
                </a:solidFill>
                <a:latin typeface="Figtree"/>
                <a:ea typeface="Figtree"/>
                <a:cs typeface="Figtree"/>
                <a:sym typeface="Figtree"/>
              </a:defRPr>
            </a:lvl5pPr>
            <a:lvl6pPr lvl="5">
              <a:spcBef>
                <a:spcPts val="0"/>
              </a:spcBef>
              <a:spcAft>
                <a:spcPts val="0"/>
              </a:spcAft>
              <a:buClr>
                <a:schemeClr val="dk1"/>
              </a:buClr>
              <a:buSzPts val="2700"/>
              <a:buFont typeface="Figtree"/>
              <a:buNone/>
              <a:defRPr sz="2700">
                <a:solidFill>
                  <a:schemeClr val="dk1"/>
                </a:solidFill>
                <a:latin typeface="Figtree"/>
                <a:ea typeface="Figtree"/>
                <a:cs typeface="Figtree"/>
                <a:sym typeface="Figtree"/>
              </a:defRPr>
            </a:lvl6pPr>
            <a:lvl7pPr lvl="6">
              <a:spcBef>
                <a:spcPts val="0"/>
              </a:spcBef>
              <a:spcAft>
                <a:spcPts val="0"/>
              </a:spcAft>
              <a:buClr>
                <a:schemeClr val="dk1"/>
              </a:buClr>
              <a:buSzPts val="2700"/>
              <a:buFont typeface="Figtree"/>
              <a:buNone/>
              <a:defRPr sz="2700">
                <a:solidFill>
                  <a:schemeClr val="dk1"/>
                </a:solidFill>
                <a:latin typeface="Figtree"/>
                <a:ea typeface="Figtree"/>
                <a:cs typeface="Figtree"/>
                <a:sym typeface="Figtree"/>
              </a:defRPr>
            </a:lvl7pPr>
            <a:lvl8pPr lvl="7">
              <a:spcBef>
                <a:spcPts val="0"/>
              </a:spcBef>
              <a:spcAft>
                <a:spcPts val="0"/>
              </a:spcAft>
              <a:buClr>
                <a:schemeClr val="dk1"/>
              </a:buClr>
              <a:buSzPts val="2700"/>
              <a:buFont typeface="Figtree"/>
              <a:buNone/>
              <a:defRPr sz="2700">
                <a:solidFill>
                  <a:schemeClr val="dk1"/>
                </a:solidFill>
                <a:latin typeface="Figtree"/>
                <a:ea typeface="Figtree"/>
                <a:cs typeface="Figtree"/>
                <a:sym typeface="Figtree"/>
              </a:defRPr>
            </a:lvl8pPr>
            <a:lvl9pPr lvl="8">
              <a:spcBef>
                <a:spcPts val="0"/>
              </a:spcBef>
              <a:spcAft>
                <a:spcPts val="0"/>
              </a:spcAft>
              <a:buClr>
                <a:schemeClr val="dk1"/>
              </a:buClr>
              <a:buSzPts val="2700"/>
              <a:buFont typeface="Figtree"/>
              <a:buNone/>
              <a:defRPr sz="2700">
                <a:solidFill>
                  <a:schemeClr val="dk1"/>
                </a:solidFill>
                <a:latin typeface="Figtree"/>
                <a:ea typeface="Figtree"/>
                <a:cs typeface="Figtree"/>
                <a:sym typeface="Figtree"/>
              </a:defRPr>
            </a:lvl9pPr>
          </a:lstStyle>
          <a:p>
            <a:endParaRPr/>
          </a:p>
        </p:txBody>
      </p:sp>
      <p:sp>
        <p:nvSpPr>
          <p:cNvPr id="744" name="Google Shape;744;p71"/>
          <p:cNvSpPr txBox="1">
            <a:spLocks noGrp="1"/>
          </p:cNvSpPr>
          <p:nvPr>
            <p:ph type="subTitle" idx="1"/>
          </p:nvPr>
        </p:nvSpPr>
        <p:spPr>
          <a:xfrm>
            <a:off x="4317400" y="2406267"/>
            <a:ext cx="3557100" cy="710700"/>
          </a:xfrm>
          <a:prstGeom prst="rect">
            <a:avLst/>
          </a:prstGeom>
        </p:spPr>
        <p:txBody>
          <a:bodyPr spcFirstLastPara="1" wrap="square" lIns="0" tIns="0" rIns="0" bIns="0" anchor="ctr" anchorCtr="0">
            <a:noAutofit/>
          </a:bodyPr>
          <a:lstStyle>
            <a:lvl1pPr lvl="0" algn="ctr">
              <a:lnSpc>
                <a:spcPct val="95000"/>
              </a:lnSpc>
              <a:spcBef>
                <a:spcPts val="0"/>
              </a:spcBef>
              <a:spcAft>
                <a:spcPts val="0"/>
              </a:spcAft>
              <a:buNone/>
              <a:defRPr/>
            </a:lvl1pPr>
            <a:lvl2pPr lvl="1" algn="ctr">
              <a:lnSpc>
                <a:spcPct val="95000"/>
              </a:lnSpc>
              <a:spcBef>
                <a:spcPts val="0"/>
              </a:spcBef>
              <a:spcAft>
                <a:spcPts val="0"/>
              </a:spcAft>
              <a:buNone/>
              <a:defRPr/>
            </a:lvl2pPr>
            <a:lvl3pPr lvl="2" algn="ctr">
              <a:lnSpc>
                <a:spcPct val="95000"/>
              </a:lnSpc>
              <a:spcBef>
                <a:spcPts val="0"/>
              </a:spcBef>
              <a:spcAft>
                <a:spcPts val="0"/>
              </a:spcAft>
              <a:buNone/>
              <a:defRPr/>
            </a:lvl3pPr>
            <a:lvl4pPr lvl="3" algn="ctr">
              <a:lnSpc>
                <a:spcPct val="95000"/>
              </a:lnSpc>
              <a:spcBef>
                <a:spcPts val="0"/>
              </a:spcBef>
              <a:spcAft>
                <a:spcPts val="0"/>
              </a:spcAft>
              <a:buNone/>
              <a:defRPr/>
            </a:lvl4pPr>
            <a:lvl5pPr lvl="4" algn="ctr">
              <a:lnSpc>
                <a:spcPct val="95000"/>
              </a:lnSpc>
              <a:spcBef>
                <a:spcPts val="0"/>
              </a:spcBef>
              <a:spcAft>
                <a:spcPts val="0"/>
              </a:spcAft>
              <a:buNone/>
              <a:defRPr/>
            </a:lvl5pPr>
            <a:lvl6pPr lvl="5" algn="ctr">
              <a:lnSpc>
                <a:spcPct val="95000"/>
              </a:lnSpc>
              <a:spcBef>
                <a:spcPts val="0"/>
              </a:spcBef>
              <a:spcAft>
                <a:spcPts val="0"/>
              </a:spcAft>
              <a:buNone/>
              <a:defRPr/>
            </a:lvl6pPr>
            <a:lvl7pPr lvl="6" algn="ctr">
              <a:lnSpc>
                <a:spcPct val="95000"/>
              </a:lnSpc>
              <a:spcBef>
                <a:spcPts val="0"/>
              </a:spcBef>
              <a:spcAft>
                <a:spcPts val="0"/>
              </a:spcAft>
              <a:buNone/>
              <a:defRPr/>
            </a:lvl7pPr>
            <a:lvl8pPr lvl="7" algn="ctr">
              <a:lnSpc>
                <a:spcPct val="95000"/>
              </a:lnSpc>
              <a:spcBef>
                <a:spcPts val="0"/>
              </a:spcBef>
              <a:spcAft>
                <a:spcPts val="0"/>
              </a:spcAft>
              <a:buNone/>
              <a:defRPr/>
            </a:lvl8pPr>
            <a:lvl9pPr lvl="8" algn="ctr">
              <a:lnSpc>
                <a:spcPct val="95000"/>
              </a:lnSpc>
              <a:spcBef>
                <a:spcPts val="0"/>
              </a:spcBef>
              <a:spcAft>
                <a:spcPts val="0"/>
              </a:spcAft>
              <a:buNone/>
              <a:defRPr/>
            </a:lvl9pPr>
          </a:lstStyle>
          <a:p>
            <a:endParaRPr/>
          </a:p>
        </p:txBody>
      </p:sp>
      <p:sp>
        <p:nvSpPr>
          <p:cNvPr id="745" name="Google Shape;745;p71"/>
          <p:cNvSpPr txBox="1">
            <a:spLocks noGrp="1"/>
          </p:cNvSpPr>
          <p:nvPr>
            <p:ph type="subTitle" idx="4"/>
          </p:nvPr>
        </p:nvSpPr>
        <p:spPr>
          <a:xfrm>
            <a:off x="5408800" y="3584733"/>
            <a:ext cx="1499700" cy="710700"/>
          </a:xfrm>
          <a:prstGeom prst="rect">
            <a:avLst/>
          </a:prstGeom>
        </p:spPr>
        <p:txBody>
          <a:bodyPr spcFirstLastPara="1" wrap="square" lIns="0" tIns="0" rIns="0" bIns="0" anchor="ctr" anchorCtr="0">
            <a:noAutofit/>
          </a:bodyPr>
          <a:lstStyle>
            <a:lvl1pPr lvl="0" algn="ctr">
              <a:lnSpc>
                <a:spcPct val="95000"/>
              </a:lnSpc>
              <a:spcBef>
                <a:spcPts val="0"/>
              </a:spcBef>
              <a:spcAft>
                <a:spcPts val="0"/>
              </a:spcAft>
              <a:buNone/>
              <a:defRPr sz="4000">
                <a:solidFill>
                  <a:schemeClr val="dk2"/>
                </a:solidFill>
              </a:defRPr>
            </a:lvl1pPr>
            <a:lvl2pPr lvl="1" algn="ctr">
              <a:lnSpc>
                <a:spcPct val="95000"/>
              </a:lnSpc>
              <a:spcBef>
                <a:spcPts val="0"/>
              </a:spcBef>
              <a:spcAft>
                <a:spcPts val="0"/>
              </a:spcAft>
              <a:buNone/>
              <a:defRPr sz="4000">
                <a:solidFill>
                  <a:schemeClr val="dk2"/>
                </a:solidFill>
              </a:defRPr>
            </a:lvl2pPr>
            <a:lvl3pPr lvl="2" algn="ctr">
              <a:lnSpc>
                <a:spcPct val="95000"/>
              </a:lnSpc>
              <a:spcBef>
                <a:spcPts val="0"/>
              </a:spcBef>
              <a:spcAft>
                <a:spcPts val="0"/>
              </a:spcAft>
              <a:buNone/>
              <a:defRPr sz="4000">
                <a:solidFill>
                  <a:schemeClr val="dk2"/>
                </a:solidFill>
              </a:defRPr>
            </a:lvl3pPr>
            <a:lvl4pPr lvl="3" algn="ctr">
              <a:lnSpc>
                <a:spcPct val="95000"/>
              </a:lnSpc>
              <a:spcBef>
                <a:spcPts val="0"/>
              </a:spcBef>
              <a:spcAft>
                <a:spcPts val="0"/>
              </a:spcAft>
              <a:buNone/>
              <a:defRPr sz="4000">
                <a:solidFill>
                  <a:schemeClr val="dk2"/>
                </a:solidFill>
              </a:defRPr>
            </a:lvl4pPr>
            <a:lvl5pPr lvl="4" algn="ctr">
              <a:lnSpc>
                <a:spcPct val="95000"/>
              </a:lnSpc>
              <a:spcBef>
                <a:spcPts val="0"/>
              </a:spcBef>
              <a:spcAft>
                <a:spcPts val="0"/>
              </a:spcAft>
              <a:buNone/>
              <a:defRPr sz="4000">
                <a:solidFill>
                  <a:schemeClr val="dk2"/>
                </a:solidFill>
              </a:defRPr>
            </a:lvl5pPr>
            <a:lvl6pPr lvl="5" algn="ctr">
              <a:lnSpc>
                <a:spcPct val="95000"/>
              </a:lnSpc>
              <a:spcBef>
                <a:spcPts val="0"/>
              </a:spcBef>
              <a:spcAft>
                <a:spcPts val="0"/>
              </a:spcAft>
              <a:buNone/>
              <a:defRPr sz="4000">
                <a:solidFill>
                  <a:schemeClr val="dk2"/>
                </a:solidFill>
              </a:defRPr>
            </a:lvl6pPr>
            <a:lvl7pPr lvl="6" algn="ctr">
              <a:lnSpc>
                <a:spcPct val="95000"/>
              </a:lnSpc>
              <a:spcBef>
                <a:spcPts val="0"/>
              </a:spcBef>
              <a:spcAft>
                <a:spcPts val="0"/>
              </a:spcAft>
              <a:buNone/>
              <a:defRPr sz="4000">
                <a:solidFill>
                  <a:schemeClr val="dk2"/>
                </a:solidFill>
              </a:defRPr>
            </a:lvl7pPr>
            <a:lvl8pPr lvl="7" algn="ctr">
              <a:lnSpc>
                <a:spcPct val="95000"/>
              </a:lnSpc>
              <a:spcBef>
                <a:spcPts val="0"/>
              </a:spcBef>
              <a:spcAft>
                <a:spcPts val="0"/>
              </a:spcAft>
              <a:buNone/>
              <a:defRPr sz="4000">
                <a:solidFill>
                  <a:schemeClr val="dk2"/>
                </a:solidFill>
              </a:defRPr>
            </a:lvl8pPr>
            <a:lvl9pPr lvl="8" algn="ctr">
              <a:lnSpc>
                <a:spcPct val="95000"/>
              </a:lnSpc>
              <a:spcBef>
                <a:spcPts val="0"/>
              </a:spcBef>
              <a:spcAft>
                <a:spcPts val="0"/>
              </a:spcAft>
              <a:buNone/>
              <a:defRPr sz="4000">
                <a:solidFill>
                  <a:schemeClr val="dk2"/>
                </a:solidFill>
              </a:defRPr>
            </a:lvl9pPr>
          </a:lstStyle>
          <a:p>
            <a:endParaRPr/>
          </a:p>
        </p:txBody>
      </p:sp>
      <p:sp>
        <p:nvSpPr>
          <p:cNvPr id="746" name="Google Shape;746;p71"/>
          <p:cNvSpPr txBox="1">
            <a:spLocks noGrp="1"/>
          </p:cNvSpPr>
          <p:nvPr>
            <p:ph type="subTitle" idx="5"/>
          </p:nvPr>
        </p:nvSpPr>
        <p:spPr>
          <a:xfrm>
            <a:off x="4610600" y="2977900"/>
            <a:ext cx="2970900" cy="710700"/>
          </a:xfrm>
          <a:prstGeom prst="rect">
            <a:avLst/>
          </a:prstGeom>
        </p:spPr>
        <p:txBody>
          <a:bodyPr spcFirstLastPara="1" wrap="square" lIns="0" tIns="0" rIns="0" bIns="0" anchor="ctr" anchorCtr="0">
            <a:noAutofit/>
          </a:bodyPr>
          <a:lstStyle>
            <a:lvl1pPr lvl="0" algn="ctr">
              <a:lnSpc>
                <a:spcPct val="95000"/>
              </a:lnSpc>
              <a:spcBef>
                <a:spcPts val="0"/>
              </a:spcBef>
              <a:spcAft>
                <a:spcPts val="0"/>
              </a:spcAft>
              <a:buNone/>
              <a:defRPr sz="1300"/>
            </a:lvl1pPr>
            <a:lvl2pPr lvl="1" algn="ctr">
              <a:lnSpc>
                <a:spcPct val="95000"/>
              </a:lnSpc>
              <a:spcBef>
                <a:spcPts val="0"/>
              </a:spcBef>
              <a:spcAft>
                <a:spcPts val="0"/>
              </a:spcAft>
              <a:buNone/>
              <a:defRPr sz="1300"/>
            </a:lvl2pPr>
            <a:lvl3pPr lvl="2" algn="ctr">
              <a:lnSpc>
                <a:spcPct val="95000"/>
              </a:lnSpc>
              <a:spcBef>
                <a:spcPts val="0"/>
              </a:spcBef>
              <a:spcAft>
                <a:spcPts val="0"/>
              </a:spcAft>
              <a:buNone/>
              <a:defRPr sz="1300"/>
            </a:lvl3pPr>
            <a:lvl4pPr lvl="3" algn="ctr">
              <a:lnSpc>
                <a:spcPct val="95000"/>
              </a:lnSpc>
              <a:spcBef>
                <a:spcPts val="0"/>
              </a:spcBef>
              <a:spcAft>
                <a:spcPts val="0"/>
              </a:spcAft>
              <a:buNone/>
              <a:defRPr sz="1300"/>
            </a:lvl4pPr>
            <a:lvl5pPr lvl="4" algn="ctr">
              <a:lnSpc>
                <a:spcPct val="95000"/>
              </a:lnSpc>
              <a:spcBef>
                <a:spcPts val="0"/>
              </a:spcBef>
              <a:spcAft>
                <a:spcPts val="0"/>
              </a:spcAft>
              <a:buNone/>
              <a:defRPr sz="1300"/>
            </a:lvl5pPr>
            <a:lvl6pPr lvl="5" algn="ctr">
              <a:lnSpc>
                <a:spcPct val="95000"/>
              </a:lnSpc>
              <a:spcBef>
                <a:spcPts val="0"/>
              </a:spcBef>
              <a:spcAft>
                <a:spcPts val="0"/>
              </a:spcAft>
              <a:buNone/>
              <a:defRPr sz="1300"/>
            </a:lvl6pPr>
            <a:lvl7pPr lvl="6" algn="ctr">
              <a:lnSpc>
                <a:spcPct val="95000"/>
              </a:lnSpc>
              <a:spcBef>
                <a:spcPts val="0"/>
              </a:spcBef>
              <a:spcAft>
                <a:spcPts val="0"/>
              </a:spcAft>
              <a:buNone/>
              <a:defRPr sz="1300"/>
            </a:lvl7pPr>
            <a:lvl8pPr lvl="7" algn="ctr">
              <a:lnSpc>
                <a:spcPct val="95000"/>
              </a:lnSpc>
              <a:spcBef>
                <a:spcPts val="0"/>
              </a:spcBef>
              <a:spcAft>
                <a:spcPts val="0"/>
              </a:spcAft>
              <a:buNone/>
              <a:defRPr sz="1300"/>
            </a:lvl8pPr>
            <a:lvl9pPr lvl="8" algn="ctr">
              <a:lnSpc>
                <a:spcPct val="95000"/>
              </a:lnSpc>
              <a:spcBef>
                <a:spcPts val="0"/>
              </a:spcBef>
              <a:spcAft>
                <a:spcPts val="0"/>
              </a:spcAft>
              <a:buNone/>
              <a:defRPr sz="1300"/>
            </a:lvl9pPr>
          </a:lstStyle>
          <a:p>
            <a:endParaRPr/>
          </a:p>
        </p:txBody>
      </p:sp>
      <p:sp>
        <p:nvSpPr>
          <p:cNvPr id="747" name="Google Shape;747;p71"/>
          <p:cNvSpPr txBox="1">
            <a:spLocks noGrp="1"/>
          </p:cNvSpPr>
          <p:nvPr>
            <p:ph type="subTitle" idx="6"/>
          </p:nvPr>
        </p:nvSpPr>
        <p:spPr>
          <a:xfrm>
            <a:off x="1070967" y="2423867"/>
            <a:ext cx="3557100" cy="710700"/>
          </a:xfrm>
          <a:prstGeom prst="rect">
            <a:avLst/>
          </a:prstGeom>
        </p:spPr>
        <p:txBody>
          <a:bodyPr spcFirstLastPara="1" wrap="square" lIns="0" tIns="0" rIns="0" bIns="0" anchor="ctr" anchorCtr="0">
            <a:noAutofit/>
          </a:bodyPr>
          <a:lstStyle>
            <a:lvl1pPr lvl="0" algn="ctr">
              <a:lnSpc>
                <a:spcPct val="95000"/>
              </a:lnSpc>
              <a:spcBef>
                <a:spcPts val="0"/>
              </a:spcBef>
              <a:spcAft>
                <a:spcPts val="0"/>
              </a:spcAft>
              <a:buNone/>
              <a:defRPr/>
            </a:lvl1pPr>
            <a:lvl2pPr lvl="1" algn="ctr">
              <a:lnSpc>
                <a:spcPct val="95000"/>
              </a:lnSpc>
              <a:spcBef>
                <a:spcPts val="0"/>
              </a:spcBef>
              <a:spcAft>
                <a:spcPts val="0"/>
              </a:spcAft>
              <a:buNone/>
              <a:defRPr/>
            </a:lvl2pPr>
            <a:lvl3pPr lvl="2" algn="ctr">
              <a:lnSpc>
                <a:spcPct val="95000"/>
              </a:lnSpc>
              <a:spcBef>
                <a:spcPts val="0"/>
              </a:spcBef>
              <a:spcAft>
                <a:spcPts val="0"/>
              </a:spcAft>
              <a:buNone/>
              <a:defRPr/>
            </a:lvl3pPr>
            <a:lvl4pPr lvl="3" algn="ctr">
              <a:lnSpc>
                <a:spcPct val="95000"/>
              </a:lnSpc>
              <a:spcBef>
                <a:spcPts val="0"/>
              </a:spcBef>
              <a:spcAft>
                <a:spcPts val="0"/>
              </a:spcAft>
              <a:buNone/>
              <a:defRPr/>
            </a:lvl4pPr>
            <a:lvl5pPr lvl="4" algn="ctr">
              <a:lnSpc>
                <a:spcPct val="95000"/>
              </a:lnSpc>
              <a:spcBef>
                <a:spcPts val="0"/>
              </a:spcBef>
              <a:spcAft>
                <a:spcPts val="0"/>
              </a:spcAft>
              <a:buNone/>
              <a:defRPr/>
            </a:lvl5pPr>
            <a:lvl6pPr lvl="5" algn="ctr">
              <a:lnSpc>
                <a:spcPct val="95000"/>
              </a:lnSpc>
              <a:spcBef>
                <a:spcPts val="0"/>
              </a:spcBef>
              <a:spcAft>
                <a:spcPts val="0"/>
              </a:spcAft>
              <a:buNone/>
              <a:defRPr/>
            </a:lvl6pPr>
            <a:lvl7pPr lvl="6" algn="ctr">
              <a:lnSpc>
                <a:spcPct val="95000"/>
              </a:lnSpc>
              <a:spcBef>
                <a:spcPts val="0"/>
              </a:spcBef>
              <a:spcAft>
                <a:spcPts val="0"/>
              </a:spcAft>
              <a:buNone/>
              <a:defRPr/>
            </a:lvl7pPr>
            <a:lvl8pPr lvl="7" algn="ctr">
              <a:lnSpc>
                <a:spcPct val="95000"/>
              </a:lnSpc>
              <a:spcBef>
                <a:spcPts val="0"/>
              </a:spcBef>
              <a:spcAft>
                <a:spcPts val="0"/>
              </a:spcAft>
              <a:buNone/>
              <a:defRPr/>
            </a:lvl8pPr>
            <a:lvl9pPr lvl="8" algn="ctr">
              <a:lnSpc>
                <a:spcPct val="95000"/>
              </a:lnSpc>
              <a:spcBef>
                <a:spcPts val="0"/>
              </a:spcBef>
              <a:spcAft>
                <a:spcPts val="0"/>
              </a:spcAft>
              <a:buNone/>
              <a:defRPr/>
            </a:lvl9pPr>
          </a:lstStyle>
          <a:p>
            <a:endParaRPr/>
          </a:p>
        </p:txBody>
      </p:sp>
      <p:sp>
        <p:nvSpPr>
          <p:cNvPr id="748" name="Google Shape;748;p71"/>
          <p:cNvSpPr txBox="1">
            <a:spLocks noGrp="1"/>
          </p:cNvSpPr>
          <p:nvPr>
            <p:ph type="subTitle" idx="7"/>
          </p:nvPr>
        </p:nvSpPr>
        <p:spPr>
          <a:xfrm>
            <a:off x="2162367" y="3602333"/>
            <a:ext cx="1499700" cy="710700"/>
          </a:xfrm>
          <a:prstGeom prst="rect">
            <a:avLst/>
          </a:prstGeom>
        </p:spPr>
        <p:txBody>
          <a:bodyPr spcFirstLastPara="1" wrap="square" lIns="0" tIns="0" rIns="0" bIns="0" anchor="ctr" anchorCtr="0">
            <a:noAutofit/>
          </a:bodyPr>
          <a:lstStyle>
            <a:lvl1pPr lvl="0" algn="ctr">
              <a:lnSpc>
                <a:spcPct val="95000"/>
              </a:lnSpc>
              <a:spcBef>
                <a:spcPts val="0"/>
              </a:spcBef>
              <a:spcAft>
                <a:spcPts val="0"/>
              </a:spcAft>
              <a:buNone/>
              <a:defRPr sz="4000">
                <a:solidFill>
                  <a:schemeClr val="dk2"/>
                </a:solidFill>
              </a:defRPr>
            </a:lvl1pPr>
            <a:lvl2pPr lvl="1" algn="ctr">
              <a:lnSpc>
                <a:spcPct val="95000"/>
              </a:lnSpc>
              <a:spcBef>
                <a:spcPts val="0"/>
              </a:spcBef>
              <a:spcAft>
                <a:spcPts val="0"/>
              </a:spcAft>
              <a:buNone/>
              <a:defRPr sz="4000">
                <a:solidFill>
                  <a:schemeClr val="dk2"/>
                </a:solidFill>
              </a:defRPr>
            </a:lvl2pPr>
            <a:lvl3pPr lvl="2" algn="ctr">
              <a:lnSpc>
                <a:spcPct val="95000"/>
              </a:lnSpc>
              <a:spcBef>
                <a:spcPts val="0"/>
              </a:spcBef>
              <a:spcAft>
                <a:spcPts val="0"/>
              </a:spcAft>
              <a:buNone/>
              <a:defRPr sz="4000">
                <a:solidFill>
                  <a:schemeClr val="dk2"/>
                </a:solidFill>
              </a:defRPr>
            </a:lvl3pPr>
            <a:lvl4pPr lvl="3" algn="ctr">
              <a:lnSpc>
                <a:spcPct val="95000"/>
              </a:lnSpc>
              <a:spcBef>
                <a:spcPts val="0"/>
              </a:spcBef>
              <a:spcAft>
                <a:spcPts val="0"/>
              </a:spcAft>
              <a:buNone/>
              <a:defRPr sz="4000">
                <a:solidFill>
                  <a:schemeClr val="dk2"/>
                </a:solidFill>
              </a:defRPr>
            </a:lvl4pPr>
            <a:lvl5pPr lvl="4" algn="ctr">
              <a:lnSpc>
                <a:spcPct val="95000"/>
              </a:lnSpc>
              <a:spcBef>
                <a:spcPts val="0"/>
              </a:spcBef>
              <a:spcAft>
                <a:spcPts val="0"/>
              </a:spcAft>
              <a:buNone/>
              <a:defRPr sz="4000">
                <a:solidFill>
                  <a:schemeClr val="dk2"/>
                </a:solidFill>
              </a:defRPr>
            </a:lvl5pPr>
            <a:lvl6pPr lvl="5" algn="ctr">
              <a:lnSpc>
                <a:spcPct val="95000"/>
              </a:lnSpc>
              <a:spcBef>
                <a:spcPts val="0"/>
              </a:spcBef>
              <a:spcAft>
                <a:spcPts val="0"/>
              </a:spcAft>
              <a:buNone/>
              <a:defRPr sz="4000">
                <a:solidFill>
                  <a:schemeClr val="dk2"/>
                </a:solidFill>
              </a:defRPr>
            </a:lvl6pPr>
            <a:lvl7pPr lvl="6" algn="ctr">
              <a:lnSpc>
                <a:spcPct val="95000"/>
              </a:lnSpc>
              <a:spcBef>
                <a:spcPts val="0"/>
              </a:spcBef>
              <a:spcAft>
                <a:spcPts val="0"/>
              </a:spcAft>
              <a:buNone/>
              <a:defRPr sz="4000">
                <a:solidFill>
                  <a:schemeClr val="dk2"/>
                </a:solidFill>
              </a:defRPr>
            </a:lvl7pPr>
            <a:lvl8pPr lvl="7" algn="ctr">
              <a:lnSpc>
                <a:spcPct val="95000"/>
              </a:lnSpc>
              <a:spcBef>
                <a:spcPts val="0"/>
              </a:spcBef>
              <a:spcAft>
                <a:spcPts val="0"/>
              </a:spcAft>
              <a:buNone/>
              <a:defRPr sz="4000">
                <a:solidFill>
                  <a:schemeClr val="dk2"/>
                </a:solidFill>
              </a:defRPr>
            </a:lvl8pPr>
            <a:lvl9pPr lvl="8" algn="ctr">
              <a:lnSpc>
                <a:spcPct val="95000"/>
              </a:lnSpc>
              <a:spcBef>
                <a:spcPts val="0"/>
              </a:spcBef>
              <a:spcAft>
                <a:spcPts val="0"/>
              </a:spcAft>
              <a:buNone/>
              <a:defRPr sz="4000">
                <a:solidFill>
                  <a:schemeClr val="dk2"/>
                </a:solidFill>
              </a:defRPr>
            </a:lvl9pPr>
          </a:lstStyle>
          <a:p>
            <a:endParaRPr/>
          </a:p>
        </p:txBody>
      </p:sp>
      <p:sp>
        <p:nvSpPr>
          <p:cNvPr id="749" name="Google Shape;749;p71"/>
          <p:cNvSpPr txBox="1">
            <a:spLocks noGrp="1"/>
          </p:cNvSpPr>
          <p:nvPr>
            <p:ph type="subTitle" idx="8"/>
          </p:nvPr>
        </p:nvSpPr>
        <p:spPr>
          <a:xfrm>
            <a:off x="1364167" y="2995500"/>
            <a:ext cx="2970900" cy="710700"/>
          </a:xfrm>
          <a:prstGeom prst="rect">
            <a:avLst/>
          </a:prstGeom>
        </p:spPr>
        <p:txBody>
          <a:bodyPr spcFirstLastPara="1" wrap="square" lIns="0" tIns="0" rIns="0" bIns="0" anchor="ctr" anchorCtr="0">
            <a:noAutofit/>
          </a:bodyPr>
          <a:lstStyle>
            <a:lvl1pPr lvl="0" algn="ctr">
              <a:lnSpc>
                <a:spcPct val="95000"/>
              </a:lnSpc>
              <a:spcBef>
                <a:spcPts val="0"/>
              </a:spcBef>
              <a:spcAft>
                <a:spcPts val="0"/>
              </a:spcAft>
              <a:buNone/>
              <a:defRPr sz="1300"/>
            </a:lvl1pPr>
            <a:lvl2pPr lvl="1" algn="ctr">
              <a:lnSpc>
                <a:spcPct val="95000"/>
              </a:lnSpc>
              <a:spcBef>
                <a:spcPts val="0"/>
              </a:spcBef>
              <a:spcAft>
                <a:spcPts val="0"/>
              </a:spcAft>
              <a:buNone/>
              <a:defRPr sz="1300"/>
            </a:lvl2pPr>
            <a:lvl3pPr lvl="2" algn="ctr">
              <a:lnSpc>
                <a:spcPct val="95000"/>
              </a:lnSpc>
              <a:spcBef>
                <a:spcPts val="0"/>
              </a:spcBef>
              <a:spcAft>
                <a:spcPts val="0"/>
              </a:spcAft>
              <a:buNone/>
              <a:defRPr sz="1300"/>
            </a:lvl3pPr>
            <a:lvl4pPr lvl="3" algn="ctr">
              <a:lnSpc>
                <a:spcPct val="95000"/>
              </a:lnSpc>
              <a:spcBef>
                <a:spcPts val="0"/>
              </a:spcBef>
              <a:spcAft>
                <a:spcPts val="0"/>
              </a:spcAft>
              <a:buNone/>
              <a:defRPr sz="1300"/>
            </a:lvl4pPr>
            <a:lvl5pPr lvl="4" algn="ctr">
              <a:lnSpc>
                <a:spcPct val="95000"/>
              </a:lnSpc>
              <a:spcBef>
                <a:spcPts val="0"/>
              </a:spcBef>
              <a:spcAft>
                <a:spcPts val="0"/>
              </a:spcAft>
              <a:buNone/>
              <a:defRPr sz="1300"/>
            </a:lvl5pPr>
            <a:lvl6pPr lvl="5" algn="ctr">
              <a:lnSpc>
                <a:spcPct val="95000"/>
              </a:lnSpc>
              <a:spcBef>
                <a:spcPts val="0"/>
              </a:spcBef>
              <a:spcAft>
                <a:spcPts val="0"/>
              </a:spcAft>
              <a:buNone/>
              <a:defRPr sz="1300"/>
            </a:lvl6pPr>
            <a:lvl7pPr lvl="6" algn="ctr">
              <a:lnSpc>
                <a:spcPct val="95000"/>
              </a:lnSpc>
              <a:spcBef>
                <a:spcPts val="0"/>
              </a:spcBef>
              <a:spcAft>
                <a:spcPts val="0"/>
              </a:spcAft>
              <a:buNone/>
              <a:defRPr sz="1300"/>
            </a:lvl7pPr>
            <a:lvl8pPr lvl="7" algn="ctr">
              <a:lnSpc>
                <a:spcPct val="95000"/>
              </a:lnSpc>
              <a:spcBef>
                <a:spcPts val="0"/>
              </a:spcBef>
              <a:spcAft>
                <a:spcPts val="0"/>
              </a:spcAft>
              <a:buNone/>
              <a:defRPr sz="1300"/>
            </a:lvl8pPr>
            <a:lvl9pPr lvl="8" algn="ctr">
              <a:lnSpc>
                <a:spcPct val="95000"/>
              </a:lnSpc>
              <a:spcBef>
                <a:spcPts val="0"/>
              </a:spcBef>
              <a:spcAft>
                <a:spcPts val="0"/>
              </a:spcAft>
              <a:buNone/>
              <a:defRPr sz="1300"/>
            </a:lvl9pPr>
          </a:lstStyle>
          <a:p>
            <a:endParaRPr/>
          </a:p>
        </p:txBody>
      </p:sp>
      <p:sp>
        <p:nvSpPr>
          <p:cNvPr id="750" name="Google Shape;750;p71"/>
          <p:cNvSpPr txBox="1">
            <a:spLocks noGrp="1"/>
          </p:cNvSpPr>
          <p:nvPr>
            <p:ph type="subTitle" idx="9"/>
          </p:nvPr>
        </p:nvSpPr>
        <p:spPr>
          <a:xfrm>
            <a:off x="7563833" y="2406267"/>
            <a:ext cx="3557100" cy="710700"/>
          </a:xfrm>
          <a:prstGeom prst="rect">
            <a:avLst/>
          </a:prstGeom>
        </p:spPr>
        <p:txBody>
          <a:bodyPr spcFirstLastPara="1" wrap="square" lIns="0" tIns="0" rIns="0" bIns="0" anchor="ctr" anchorCtr="0">
            <a:noAutofit/>
          </a:bodyPr>
          <a:lstStyle>
            <a:lvl1pPr lvl="0" algn="ctr">
              <a:lnSpc>
                <a:spcPct val="95000"/>
              </a:lnSpc>
              <a:spcBef>
                <a:spcPts val="0"/>
              </a:spcBef>
              <a:spcAft>
                <a:spcPts val="0"/>
              </a:spcAft>
              <a:buNone/>
              <a:defRPr/>
            </a:lvl1pPr>
            <a:lvl2pPr lvl="1" algn="ctr">
              <a:lnSpc>
                <a:spcPct val="95000"/>
              </a:lnSpc>
              <a:spcBef>
                <a:spcPts val="0"/>
              </a:spcBef>
              <a:spcAft>
                <a:spcPts val="0"/>
              </a:spcAft>
              <a:buNone/>
              <a:defRPr/>
            </a:lvl2pPr>
            <a:lvl3pPr lvl="2" algn="ctr">
              <a:lnSpc>
                <a:spcPct val="95000"/>
              </a:lnSpc>
              <a:spcBef>
                <a:spcPts val="0"/>
              </a:spcBef>
              <a:spcAft>
                <a:spcPts val="0"/>
              </a:spcAft>
              <a:buNone/>
              <a:defRPr/>
            </a:lvl3pPr>
            <a:lvl4pPr lvl="3" algn="ctr">
              <a:lnSpc>
                <a:spcPct val="95000"/>
              </a:lnSpc>
              <a:spcBef>
                <a:spcPts val="0"/>
              </a:spcBef>
              <a:spcAft>
                <a:spcPts val="0"/>
              </a:spcAft>
              <a:buNone/>
              <a:defRPr/>
            </a:lvl4pPr>
            <a:lvl5pPr lvl="4" algn="ctr">
              <a:lnSpc>
                <a:spcPct val="95000"/>
              </a:lnSpc>
              <a:spcBef>
                <a:spcPts val="0"/>
              </a:spcBef>
              <a:spcAft>
                <a:spcPts val="0"/>
              </a:spcAft>
              <a:buNone/>
              <a:defRPr/>
            </a:lvl5pPr>
            <a:lvl6pPr lvl="5" algn="ctr">
              <a:lnSpc>
                <a:spcPct val="95000"/>
              </a:lnSpc>
              <a:spcBef>
                <a:spcPts val="0"/>
              </a:spcBef>
              <a:spcAft>
                <a:spcPts val="0"/>
              </a:spcAft>
              <a:buNone/>
              <a:defRPr/>
            </a:lvl6pPr>
            <a:lvl7pPr lvl="6" algn="ctr">
              <a:lnSpc>
                <a:spcPct val="95000"/>
              </a:lnSpc>
              <a:spcBef>
                <a:spcPts val="0"/>
              </a:spcBef>
              <a:spcAft>
                <a:spcPts val="0"/>
              </a:spcAft>
              <a:buNone/>
              <a:defRPr/>
            </a:lvl7pPr>
            <a:lvl8pPr lvl="7" algn="ctr">
              <a:lnSpc>
                <a:spcPct val="95000"/>
              </a:lnSpc>
              <a:spcBef>
                <a:spcPts val="0"/>
              </a:spcBef>
              <a:spcAft>
                <a:spcPts val="0"/>
              </a:spcAft>
              <a:buNone/>
              <a:defRPr/>
            </a:lvl8pPr>
            <a:lvl9pPr lvl="8" algn="ctr">
              <a:lnSpc>
                <a:spcPct val="95000"/>
              </a:lnSpc>
              <a:spcBef>
                <a:spcPts val="0"/>
              </a:spcBef>
              <a:spcAft>
                <a:spcPts val="0"/>
              </a:spcAft>
              <a:buNone/>
              <a:defRPr/>
            </a:lvl9pPr>
          </a:lstStyle>
          <a:p>
            <a:endParaRPr/>
          </a:p>
        </p:txBody>
      </p:sp>
      <p:sp>
        <p:nvSpPr>
          <p:cNvPr id="751" name="Google Shape;751;p71"/>
          <p:cNvSpPr txBox="1">
            <a:spLocks noGrp="1"/>
          </p:cNvSpPr>
          <p:nvPr>
            <p:ph type="subTitle" idx="13"/>
          </p:nvPr>
        </p:nvSpPr>
        <p:spPr>
          <a:xfrm>
            <a:off x="8655233" y="3584733"/>
            <a:ext cx="1499700" cy="710700"/>
          </a:xfrm>
          <a:prstGeom prst="rect">
            <a:avLst/>
          </a:prstGeom>
        </p:spPr>
        <p:txBody>
          <a:bodyPr spcFirstLastPara="1" wrap="square" lIns="0" tIns="0" rIns="0" bIns="0" anchor="ctr" anchorCtr="0">
            <a:noAutofit/>
          </a:bodyPr>
          <a:lstStyle>
            <a:lvl1pPr lvl="0" algn="ctr">
              <a:lnSpc>
                <a:spcPct val="95000"/>
              </a:lnSpc>
              <a:spcBef>
                <a:spcPts val="0"/>
              </a:spcBef>
              <a:spcAft>
                <a:spcPts val="0"/>
              </a:spcAft>
              <a:buNone/>
              <a:defRPr sz="4000">
                <a:solidFill>
                  <a:schemeClr val="dk2"/>
                </a:solidFill>
              </a:defRPr>
            </a:lvl1pPr>
            <a:lvl2pPr lvl="1" algn="ctr">
              <a:lnSpc>
                <a:spcPct val="95000"/>
              </a:lnSpc>
              <a:spcBef>
                <a:spcPts val="0"/>
              </a:spcBef>
              <a:spcAft>
                <a:spcPts val="0"/>
              </a:spcAft>
              <a:buNone/>
              <a:defRPr sz="4000">
                <a:solidFill>
                  <a:schemeClr val="dk2"/>
                </a:solidFill>
              </a:defRPr>
            </a:lvl2pPr>
            <a:lvl3pPr lvl="2" algn="ctr">
              <a:lnSpc>
                <a:spcPct val="95000"/>
              </a:lnSpc>
              <a:spcBef>
                <a:spcPts val="0"/>
              </a:spcBef>
              <a:spcAft>
                <a:spcPts val="0"/>
              </a:spcAft>
              <a:buNone/>
              <a:defRPr sz="4000">
                <a:solidFill>
                  <a:schemeClr val="dk2"/>
                </a:solidFill>
              </a:defRPr>
            </a:lvl3pPr>
            <a:lvl4pPr lvl="3" algn="ctr">
              <a:lnSpc>
                <a:spcPct val="95000"/>
              </a:lnSpc>
              <a:spcBef>
                <a:spcPts val="0"/>
              </a:spcBef>
              <a:spcAft>
                <a:spcPts val="0"/>
              </a:spcAft>
              <a:buNone/>
              <a:defRPr sz="4000">
                <a:solidFill>
                  <a:schemeClr val="dk2"/>
                </a:solidFill>
              </a:defRPr>
            </a:lvl4pPr>
            <a:lvl5pPr lvl="4" algn="ctr">
              <a:lnSpc>
                <a:spcPct val="95000"/>
              </a:lnSpc>
              <a:spcBef>
                <a:spcPts val="0"/>
              </a:spcBef>
              <a:spcAft>
                <a:spcPts val="0"/>
              </a:spcAft>
              <a:buNone/>
              <a:defRPr sz="4000">
                <a:solidFill>
                  <a:schemeClr val="dk2"/>
                </a:solidFill>
              </a:defRPr>
            </a:lvl5pPr>
            <a:lvl6pPr lvl="5" algn="ctr">
              <a:lnSpc>
                <a:spcPct val="95000"/>
              </a:lnSpc>
              <a:spcBef>
                <a:spcPts val="0"/>
              </a:spcBef>
              <a:spcAft>
                <a:spcPts val="0"/>
              </a:spcAft>
              <a:buNone/>
              <a:defRPr sz="4000">
                <a:solidFill>
                  <a:schemeClr val="dk2"/>
                </a:solidFill>
              </a:defRPr>
            </a:lvl6pPr>
            <a:lvl7pPr lvl="6" algn="ctr">
              <a:lnSpc>
                <a:spcPct val="95000"/>
              </a:lnSpc>
              <a:spcBef>
                <a:spcPts val="0"/>
              </a:spcBef>
              <a:spcAft>
                <a:spcPts val="0"/>
              </a:spcAft>
              <a:buNone/>
              <a:defRPr sz="4000">
                <a:solidFill>
                  <a:schemeClr val="dk2"/>
                </a:solidFill>
              </a:defRPr>
            </a:lvl7pPr>
            <a:lvl8pPr lvl="7" algn="ctr">
              <a:lnSpc>
                <a:spcPct val="95000"/>
              </a:lnSpc>
              <a:spcBef>
                <a:spcPts val="0"/>
              </a:spcBef>
              <a:spcAft>
                <a:spcPts val="0"/>
              </a:spcAft>
              <a:buNone/>
              <a:defRPr sz="4000">
                <a:solidFill>
                  <a:schemeClr val="dk2"/>
                </a:solidFill>
              </a:defRPr>
            </a:lvl8pPr>
            <a:lvl9pPr lvl="8" algn="ctr">
              <a:lnSpc>
                <a:spcPct val="95000"/>
              </a:lnSpc>
              <a:spcBef>
                <a:spcPts val="0"/>
              </a:spcBef>
              <a:spcAft>
                <a:spcPts val="0"/>
              </a:spcAft>
              <a:buNone/>
              <a:defRPr sz="4000">
                <a:solidFill>
                  <a:schemeClr val="dk2"/>
                </a:solidFill>
              </a:defRPr>
            </a:lvl9pPr>
          </a:lstStyle>
          <a:p>
            <a:endParaRPr/>
          </a:p>
        </p:txBody>
      </p:sp>
      <p:sp>
        <p:nvSpPr>
          <p:cNvPr id="752" name="Google Shape;752;p71"/>
          <p:cNvSpPr txBox="1">
            <a:spLocks noGrp="1"/>
          </p:cNvSpPr>
          <p:nvPr>
            <p:ph type="subTitle" idx="14"/>
          </p:nvPr>
        </p:nvSpPr>
        <p:spPr>
          <a:xfrm>
            <a:off x="7857033" y="2977900"/>
            <a:ext cx="2970900" cy="710700"/>
          </a:xfrm>
          <a:prstGeom prst="rect">
            <a:avLst/>
          </a:prstGeom>
        </p:spPr>
        <p:txBody>
          <a:bodyPr spcFirstLastPara="1" wrap="square" lIns="0" tIns="0" rIns="0" bIns="0" anchor="ctr" anchorCtr="0">
            <a:noAutofit/>
          </a:bodyPr>
          <a:lstStyle>
            <a:lvl1pPr lvl="0" algn="ctr">
              <a:lnSpc>
                <a:spcPct val="95000"/>
              </a:lnSpc>
              <a:spcBef>
                <a:spcPts val="0"/>
              </a:spcBef>
              <a:spcAft>
                <a:spcPts val="0"/>
              </a:spcAft>
              <a:buNone/>
              <a:defRPr sz="1300"/>
            </a:lvl1pPr>
            <a:lvl2pPr lvl="1" algn="ctr">
              <a:lnSpc>
                <a:spcPct val="95000"/>
              </a:lnSpc>
              <a:spcBef>
                <a:spcPts val="0"/>
              </a:spcBef>
              <a:spcAft>
                <a:spcPts val="0"/>
              </a:spcAft>
              <a:buNone/>
              <a:defRPr sz="1300"/>
            </a:lvl2pPr>
            <a:lvl3pPr lvl="2" algn="ctr">
              <a:lnSpc>
                <a:spcPct val="95000"/>
              </a:lnSpc>
              <a:spcBef>
                <a:spcPts val="0"/>
              </a:spcBef>
              <a:spcAft>
                <a:spcPts val="0"/>
              </a:spcAft>
              <a:buNone/>
              <a:defRPr sz="1300"/>
            </a:lvl3pPr>
            <a:lvl4pPr lvl="3" algn="ctr">
              <a:lnSpc>
                <a:spcPct val="95000"/>
              </a:lnSpc>
              <a:spcBef>
                <a:spcPts val="0"/>
              </a:spcBef>
              <a:spcAft>
                <a:spcPts val="0"/>
              </a:spcAft>
              <a:buNone/>
              <a:defRPr sz="1300"/>
            </a:lvl4pPr>
            <a:lvl5pPr lvl="4" algn="ctr">
              <a:lnSpc>
                <a:spcPct val="95000"/>
              </a:lnSpc>
              <a:spcBef>
                <a:spcPts val="0"/>
              </a:spcBef>
              <a:spcAft>
                <a:spcPts val="0"/>
              </a:spcAft>
              <a:buNone/>
              <a:defRPr sz="1300"/>
            </a:lvl5pPr>
            <a:lvl6pPr lvl="5" algn="ctr">
              <a:lnSpc>
                <a:spcPct val="95000"/>
              </a:lnSpc>
              <a:spcBef>
                <a:spcPts val="0"/>
              </a:spcBef>
              <a:spcAft>
                <a:spcPts val="0"/>
              </a:spcAft>
              <a:buNone/>
              <a:defRPr sz="1300"/>
            </a:lvl6pPr>
            <a:lvl7pPr lvl="6" algn="ctr">
              <a:lnSpc>
                <a:spcPct val="95000"/>
              </a:lnSpc>
              <a:spcBef>
                <a:spcPts val="0"/>
              </a:spcBef>
              <a:spcAft>
                <a:spcPts val="0"/>
              </a:spcAft>
              <a:buNone/>
              <a:defRPr sz="1300"/>
            </a:lvl7pPr>
            <a:lvl8pPr lvl="7" algn="ctr">
              <a:lnSpc>
                <a:spcPct val="95000"/>
              </a:lnSpc>
              <a:spcBef>
                <a:spcPts val="0"/>
              </a:spcBef>
              <a:spcAft>
                <a:spcPts val="0"/>
              </a:spcAft>
              <a:buNone/>
              <a:defRPr sz="1300"/>
            </a:lvl8pPr>
            <a:lvl9pPr lvl="8" algn="ctr">
              <a:lnSpc>
                <a:spcPct val="95000"/>
              </a:lnSpc>
              <a:spcBef>
                <a:spcPts val="0"/>
              </a:spcBef>
              <a:spcAft>
                <a:spcPts val="0"/>
              </a:spcAft>
              <a:buNone/>
              <a:defRPr sz="1300"/>
            </a:lvl9pPr>
          </a:lstStyle>
          <a:p>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Timeline 2">
  <p:cSld name="CUSTOM_8_1_1_1_1_1_1_1_1_1_1_1_1_1_1_1_1_1_1_1_1_1_1_1_1_1_1_1_1_1_1_1_1_1_1_1_1_1">
    <p:spTree>
      <p:nvGrpSpPr>
        <p:cNvPr id="1" name="Shape 753"/>
        <p:cNvGrpSpPr/>
        <p:nvPr/>
      </p:nvGrpSpPr>
      <p:grpSpPr>
        <a:xfrm>
          <a:off x="0" y="0"/>
          <a:ext cx="0" cy="0"/>
          <a:chOff x="0" y="0"/>
          <a:chExt cx="0" cy="0"/>
        </a:xfrm>
      </p:grpSpPr>
      <p:sp>
        <p:nvSpPr>
          <p:cNvPr id="754" name="Google Shape;754;p72"/>
          <p:cNvSpPr/>
          <p:nvPr/>
        </p:nvSpPr>
        <p:spPr>
          <a:xfrm rot="5400000">
            <a:off x="7298100" y="0"/>
            <a:ext cx="4893900" cy="4893900"/>
          </a:xfrm>
          <a:prstGeom prst="rect">
            <a:avLst/>
          </a:prstGeom>
          <a:gradFill>
            <a:gsLst>
              <a:gs pos="0">
                <a:schemeClr val="accent5"/>
              </a:gs>
              <a:gs pos="72000">
                <a:schemeClr val="lt1"/>
              </a:gs>
              <a:gs pos="100000">
                <a:schemeClr val="lt1"/>
              </a:gs>
            </a:gsLst>
            <a:path path="circle">
              <a:fillToRect r="100000" b="100000"/>
            </a:path>
            <a:tileRect l="-100000" t="-100000"/>
          </a:gradFill>
          <a:ln>
            <a:noFill/>
          </a:ln>
        </p:spPr>
        <p:txBody>
          <a:bodyPr spcFirstLastPara="1" wrap="square" lIns="121900" tIns="121900" rIns="121900" bIns="121900" anchor="ctr" anchorCtr="0">
            <a:noAutofit/>
          </a:bodyPr>
          <a:lstStyle/>
          <a:p>
            <a:pPr marL="0" lvl="0" indent="0" algn="ctr" rtl="0">
              <a:spcBef>
                <a:spcPts val="0"/>
              </a:spcBef>
              <a:spcAft>
                <a:spcPts val="0"/>
              </a:spcAft>
              <a:buNone/>
            </a:pPr>
            <a:endParaRPr sz="1900">
              <a:solidFill>
                <a:schemeClr val="dk2"/>
              </a:solidFill>
              <a:latin typeface="Figtree"/>
              <a:ea typeface="Figtree"/>
              <a:cs typeface="Figtree"/>
              <a:sym typeface="Figtree"/>
            </a:endParaRPr>
          </a:p>
        </p:txBody>
      </p:sp>
      <p:sp>
        <p:nvSpPr>
          <p:cNvPr id="755" name="Google Shape;755;p72"/>
          <p:cNvSpPr txBox="1">
            <a:spLocks noGrp="1"/>
          </p:cNvSpPr>
          <p:nvPr>
            <p:ph type="title"/>
          </p:nvPr>
        </p:nvSpPr>
        <p:spPr>
          <a:xfrm>
            <a:off x="306767" y="78167"/>
            <a:ext cx="3333900" cy="229500"/>
          </a:xfrm>
          <a:prstGeom prst="rect">
            <a:avLst/>
          </a:prstGeom>
        </p:spPr>
        <p:txBody>
          <a:bodyPr spcFirstLastPara="1" wrap="square" lIns="0" tIns="0" rIns="0" bIns="0" anchor="ctr" anchorCtr="0">
            <a:noAutofit/>
          </a:bodyPr>
          <a:lstStyle>
            <a:lvl1pPr lvl="0">
              <a:spcBef>
                <a:spcPts val="0"/>
              </a:spcBef>
              <a:spcAft>
                <a:spcPts val="0"/>
              </a:spcAft>
              <a:buNone/>
              <a:defRPr/>
            </a:lvl1pPr>
            <a:lvl2pPr lvl="1">
              <a:spcBef>
                <a:spcPts val="0"/>
              </a:spcBef>
              <a:spcAft>
                <a:spcPts val="0"/>
              </a:spcAft>
              <a:buSzPts val="1600"/>
              <a:buFont typeface="Figtree"/>
              <a:buNone/>
              <a:defRPr/>
            </a:lvl2pPr>
            <a:lvl3pPr lvl="2">
              <a:spcBef>
                <a:spcPts val="0"/>
              </a:spcBef>
              <a:spcAft>
                <a:spcPts val="0"/>
              </a:spcAft>
              <a:buSzPts val="1600"/>
              <a:buFont typeface="Figtree"/>
              <a:buNone/>
              <a:defRPr/>
            </a:lvl3pPr>
            <a:lvl4pPr lvl="3">
              <a:spcBef>
                <a:spcPts val="0"/>
              </a:spcBef>
              <a:spcAft>
                <a:spcPts val="0"/>
              </a:spcAft>
              <a:buSzPts val="1600"/>
              <a:buFont typeface="Figtree"/>
              <a:buNone/>
              <a:defRPr/>
            </a:lvl4pPr>
            <a:lvl5pPr lvl="4">
              <a:spcBef>
                <a:spcPts val="0"/>
              </a:spcBef>
              <a:spcAft>
                <a:spcPts val="0"/>
              </a:spcAft>
              <a:buSzPts val="1600"/>
              <a:buFont typeface="Figtree"/>
              <a:buNone/>
              <a:defRPr/>
            </a:lvl5pPr>
            <a:lvl6pPr lvl="5">
              <a:spcBef>
                <a:spcPts val="0"/>
              </a:spcBef>
              <a:spcAft>
                <a:spcPts val="0"/>
              </a:spcAft>
              <a:buSzPts val="1600"/>
              <a:buFont typeface="Figtree"/>
              <a:buNone/>
              <a:defRPr/>
            </a:lvl6pPr>
            <a:lvl7pPr lvl="6">
              <a:spcBef>
                <a:spcPts val="0"/>
              </a:spcBef>
              <a:spcAft>
                <a:spcPts val="0"/>
              </a:spcAft>
              <a:buSzPts val="1600"/>
              <a:buFont typeface="Figtree"/>
              <a:buNone/>
              <a:defRPr/>
            </a:lvl7pPr>
            <a:lvl8pPr lvl="7">
              <a:spcBef>
                <a:spcPts val="0"/>
              </a:spcBef>
              <a:spcAft>
                <a:spcPts val="0"/>
              </a:spcAft>
              <a:buSzPts val="1600"/>
              <a:buFont typeface="Figtree"/>
              <a:buNone/>
              <a:defRPr/>
            </a:lvl8pPr>
            <a:lvl9pPr lvl="8">
              <a:spcBef>
                <a:spcPts val="0"/>
              </a:spcBef>
              <a:spcAft>
                <a:spcPts val="0"/>
              </a:spcAft>
              <a:buSzPts val="1600"/>
              <a:buFont typeface="Figtree"/>
              <a:buNone/>
              <a:defRPr/>
            </a:lvl9pPr>
          </a:lstStyle>
          <a:p>
            <a:endParaRPr/>
          </a:p>
        </p:txBody>
      </p:sp>
      <p:sp>
        <p:nvSpPr>
          <p:cNvPr id="756" name="Google Shape;756;p72"/>
          <p:cNvSpPr txBox="1">
            <a:spLocks noGrp="1"/>
          </p:cNvSpPr>
          <p:nvPr>
            <p:ph type="title" idx="2"/>
          </p:nvPr>
        </p:nvSpPr>
        <p:spPr>
          <a:xfrm>
            <a:off x="8553167" y="78167"/>
            <a:ext cx="3333900" cy="229500"/>
          </a:xfrm>
          <a:prstGeom prst="rect">
            <a:avLst/>
          </a:prstGeom>
        </p:spPr>
        <p:txBody>
          <a:bodyPr spcFirstLastPara="1" wrap="square" lIns="0" tIns="0" rIns="0" bIns="0" anchor="ctr" anchorCtr="0">
            <a:noAutofit/>
          </a:bodyPr>
          <a:lstStyle>
            <a:lvl1pPr lvl="0">
              <a:spcBef>
                <a:spcPts val="0"/>
              </a:spcBef>
              <a:spcAft>
                <a:spcPts val="0"/>
              </a:spcAft>
              <a:buNone/>
              <a:defRPr/>
            </a:lvl1pPr>
            <a:lvl2pPr lvl="1">
              <a:spcBef>
                <a:spcPts val="0"/>
              </a:spcBef>
              <a:spcAft>
                <a:spcPts val="0"/>
              </a:spcAft>
              <a:buSzPts val="1600"/>
              <a:buFont typeface="Figtree"/>
              <a:buNone/>
              <a:defRPr/>
            </a:lvl2pPr>
            <a:lvl3pPr lvl="2">
              <a:spcBef>
                <a:spcPts val="0"/>
              </a:spcBef>
              <a:spcAft>
                <a:spcPts val="0"/>
              </a:spcAft>
              <a:buSzPts val="1600"/>
              <a:buFont typeface="Figtree"/>
              <a:buNone/>
              <a:defRPr/>
            </a:lvl3pPr>
            <a:lvl4pPr lvl="3">
              <a:spcBef>
                <a:spcPts val="0"/>
              </a:spcBef>
              <a:spcAft>
                <a:spcPts val="0"/>
              </a:spcAft>
              <a:buSzPts val="1600"/>
              <a:buFont typeface="Figtree"/>
              <a:buNone/>
              <a:defRPr/>
            </a:lvl4pPr>
            <a:lvl5pPr lvl="4">
              <a:spcBef>
                <a:spcPts val="0"/>
              </a:spcBef>
              <a:spcAft>
                <a:spcPts val="0"/>
              </a:spcAft>
              <a:buSzPts val="1600"/>
              <a:buFont typeface="Figtree"/>
              <a:buNone/>
              <a:defRPr/>
            </a:lvl5pPr>
            <a:lvl6pPr lvl="5">
              <a:spcBef>
                <a:spcPts val="0"/>
              </a:spcBef>
              <a:spcAft>
                <a:spcPts val="0"/>
              </a:spcAft>
              <a:buSzPts val="1600"/>
              <a:buFont typeface="Figtree"/>
              <a:buNone/>
              <a:defRPr/>
            </a:lvl6pPr>
            <a:lvl7pPr lvl="6">
              <a:spcBef>
                <a:spcPts val="0"/>
              </a:spcBef>
              <a:spcAft>
                <a:spcPts val="0"/>
              </a:spcAft>
              <a:buSzPts val="1600"/>
              <a:buFont typeface="Figtree"/>
              <a:buNone/>
              <a:defRPr/>
            </a:lvl7pPr>
            <a:lvl8pPr lvl="7">
              <a:spcBef>
                <a:spcPts val="0"/>
              </a:spcBef>
              <a:spcAft>
                <a:spcPts val="0"/>
              </a:spcAft>
              <a:buSzPts val="1600"/>
              <a:buFont typeface="Figtree"/>
              <a:buNone/>
              <a:defRPr/>
            </a:lvl8pPr>
            <a:lvl9pPr lvl="8">
              <a:spcBef>
                <a:spcPts val="0"/>
              </a:spcBef>
              <a:spcAft>
                <a:spcPts val="0"/>
              </a:spcAft>
              <a:buSzPts val="1600"/>
              <a:buFont typeface="Figtree"/>
              <a:buNone/>
              <a:defRPr/>
            </a:lvl9pPr>
          </a:lstStyle>
          <a:p>
            <a:endParaRPr/>
          </a:p>
        </p:txBody>
      </p:sp>
      <p:sp>
        <p:nvSpPr>
          <p:cNvPr id="757" name="Google Shape;757;p72"/>
          <p:cNvSpPr txBox="1">
            <a:spLocks noGrp="1"/>
          </p:cNvSpPr>
          <p:nvPr>
            <p:ph type="title" idx="3"/>
          </p:nvPr>
        </p:nvSpPr>
        <p:spPr>
          <a:xfrm>
            <a:off x="304800" y="609600"/>
            <a:ext cx="5547300" cy="619500"/>
          </a:xfrm>
          <a:prstGeom prst="rect">
            <a:avLst/>
          </a:prstGeom>
        </p:spPr>
        <p:txBody>
          <a:bodyPr spcFirstLastPara="1" wrap="square" lIns="0" tIns="0" rIns="0" bIns="0" anchor="t" anchorCtr="0">
            <a:noAutofit/>
          </a:bodyPr>
          <a:lstStyle>
            <a:lvl1pPr lvl="0">
              <a:lnSpc>
                <a:spcPct val="115000"/>
              </a:lnSpc>
              <a:spcBef>
                <a:spcPts val="0"/>
              </a:spcBef>
              <a:spcAft>
                <a:spcPts val="0"/>
              </a:spcAft>
              <a:buNone/>
              <a:defRPr sz="2700"/>
            </a:lvl1pPr>
            <a:lvl2pPr lvl="1">
              <a:spcBef>
                <a:spcPts val="0"/>
              </a:spcBef>
              <a:spcAft>
                <a:spcPts val="0"/>
              </a:spcAft>
              <a:buSzPts val="2700"/>
              <a:buFont typeface="Figtree"/>
              <a:buNone/>
              <a:defRPr sz="2700">
                <a:latin typeface="Figtree"/>
                <a:ea typeface="Figtree"/>
                <a:cs typeface="Figtree"/>
                <a:sym typeface="Figtree"/>
              </a:defRPr>
            </a:lvl2pPr>
            <a:lvl3pPr lvl="2">
              <a:spcBef>
                <a:spcPts val="0"/>
              </a:spcBef>
              <a:spcAft>
                <a:spcPts val="0"/>
              </a:spcAft>
              <a:buSzPts val="2700"/>
              <a:buFont typeface="Figtree"/>
              <a:buNone/>
              <a:defRPr sz="2700">
                <a:latin typeface="Figtree"/>
                <a:ea typeface="Figtree"/>
                <a:cs typeface="Figtree"/>
                <a:sym typeface="Figtree"/>
              </a:defRPr>
            </a:lvl3pPr>
            <a:lvl4pPr lvl="3">
              <a:spcBef>
                <a:spcPts val="0"/>
              </a:spcBef>
              <a:spcAft>
                <a:spcPts val="0"/>
              </a:spcAft>
              <a:buSzPts val="2700"/>
              <a:buFont typeface="Figtree"/>
              <a:buNone/>
              <a:defRPr sz="2700">
                <a:latin typeface="Figtree"/>
                <a:ea typeface="Figtree"/>
                <a:cs typeface="Figtree"/>
                <a:sym typeface="Figtree"/>
              </a:defRPr>
            </a:lvl4pPr>
            <a:lvl5pPr lvl="4">
              <a:spcBef>
                <a:spcPts val="0"/>
              </a:spcBef>
              <a:spcAft>
                <a:spcPts val="0"/>
              </a:spcAft>
              <a:buSzPts val="2700"/>
              <a:buFont typeface="Figtree"/>
              <a:buNone/>
              <a:defRPr sz="2700">
                <a:latin typeface="Figtree"/>
                <a:ea typeface="Figtree"/>
                <a:cs typeface="Figtree"/>
                <a:sym typeface="Figtree"/>
              </a:defRPr>
            </a:lvl5pPr>
            <a:lvl6pPr lvl="5">
              <a:spcBef>
                <a:spcPts val="0"/>
              </a:spcBef>
              <a:spcAft>
                <a:spcPts val="0"/>
              </a:spcAft>
              <a:buSzPts val="2700"/>
              <a:buFont typeface="Figtree"/>
              <a:buNone/>
              <a:defRPr sz="2700">
                <a:latin typeface="Figtree"/>
                <a:ea typeface="Figtree"/>
                <a:cs typeface="Figtree"/>
                <a:sym typeface="Figtree"/>
              </a:defRPr>
            </a:lvl6pPr>
            <a:lvl7pPr lvl="6">
              <a:spcBef>
                <a:spcPts val="0"/>
              </a:spcBef>
              <a:spcAft>
                <a:spcPts val="0"/>
              </a:spcAft>
              <a:buSzPts val="2700"/>
              <a:buFont typeface="Figtree"/>
              <a:buNone/>
              <a:defRPr sz="2700">
                <a:latin typeface="Figtree"/>
                <a:ea typeface="Figtree"/>
                <a:cs typeface="Figtree"/>
                <a:sym typeface="Figtree"/>
              </a:defRPr>
            </a:lvl7pPr>
            <a:lvl8pPr lvl="7">
              <a:spcBef>
                <a:spcPts val="0"/>
              </a:spcBef>
              <a:spcAft>
                <a:spcPts val="0"/>
              </a:spcAft>
              <a:buSzPts val="2700"/>
              <a:buFont typeface="Figtree"/>
              <a:buNone/>
              <a:defRPr sz="2700">
                <a:latin typeface="Figtree"/>
                <a:ea typeface="Figtree"/>
                <a:cs typeface="Figtree"/>
                <a:sym typeface="Figtree"/>
              </a:defRPr>
            </a:lvl8pPr>
            <a:lvl9pPr lvl="8">
              <a:spcBef>
                <a:spcPts val="0"/>
              </a:spcBef>
              <a:spcAft>
                <a:spcPts val="0"/>
              </a:spcAft>
              <a:buSzPts val="2700"/>
              <a:buFont typeface="Figtree"/>
              <a:buNone/>
              <a:defRPr sz="2700">
                <a:latin typeface="Figtree"/>
                <a:ea typeface="Figtree"/>
                <a:cs typeface="Figtree"/>
                <a:sym typeface="Figtree"/>
              </a:defRPr>
            </a:lvl9pPr>
          </a:lstStyle>
          <a:p>
            <a:endParaRPr/>
          </a:p>
        </p:txBody>
      </p:sp>
      <p:sp>
        <p:nvSpPr>
          <p:cNvPr id="758" name="Google Shape;758;p72"/>
          <p:cNvSpPr txBox="1">
            <a:spLocks noGrp="1"/>
          </p:cNvSpPr>
          <p:nvPr>
            <p:ph type="subTitle" idx="1"/>
          </p:nvPr>
        </p:nvSpPr>
        <p:spPr>
          <a:xfrm>
            <a:off x="304800" y="1057326"/>
            <a:ext cx="4173600" cy="229500"/>
          </a:xfrm>
          <a:prstGeom prst="rect">
            <a:avLst/>
          </a:prstGeom>
        </p:spPr>
        <p:txBody>
          <a:bodyPr spcFirstLastPara="1" wrap="square" lIns="0" tIns="0" rIns="0" bIns="0" anchor="t" anchorCtr="0">
            <a:noAutofit/>
          </a:bodyPr>
          <a:lstStyle>
            <a:lvl1pPr lvl="0">
              <a:spcBef>
                <a:spcPts val="0"/>
              </a:spcBef>
              <a:spcAft>
                <a:spcPts val="0"/>
              </a:spcAft>
              <a:buNone/>
              <a:defRPr sz="1600">
                <a:latin typeface="Jost"/>
                <a:ea typeface="Jost"/>
                <a:cs typeface="Jost"/>
                <a:sym typeface="Jost"/>
              </a:defRPr>
            </a:lvl1pPr>
            <a:lvl2pPr lvl="1">
              <a:spcBef>
                <a:spcPts val="0"/>
              </a:spcBef>
              <a:spcAft>
                <a:spcPts val="0"/>
              </a:spcAft>
              <a:buNone/>
              <a:defRPr sz="1600">
                <a:latin typeface="Jost"/>
                <a:ea typeface="Jost"/>
                <a:cs typeface="Jost"/>
                <a:sym typeface="Jost"/>
              </a:defRPr>
            </a:lvl2pPr>
            <a:lvl3pPr lvl="2">
              <a:spcBef>
                <a:spcPts val="0"/>
              </a:spcBef>
              <a:spcAft>
                <a:spcPts val="0"/>
              </a:spcAft>
              <a:buNone/>
              <a:defRPr sz="1600">
                <a:latin typeface="Jost"/>
                <a:ea typeface="Jost"/>
                <a:cs typeface="Jost"/>
                <a:sym typeface="Jost"/>
              </a:defRPr>
            </a:lvl3pPr>
            <a:lvl4pPr lvl="3">
              <a:spcBef>
                <a:spcPts val="0"/>
              </a:spcBef>
              <a:spcAft>
                <a:spcPts val="0"/>
              </a:spcAft>
              <a:buNone/>
              <a:defRPr sz="1600">
                <a:latin typeface="Jost"/>
                <a:ea typeface="Jost"/>
                <a:cs typeface="Jost"/>
                <a:sym typeface="Jost"/>
              </a:defRPr>
            </a:lvl4pPr>
            <a:lvl5pPr lvl="4">
              <a:spcBef>
                <a:spcPts val="0"/>
              </a:spcBef>
              <a:spcAft>
                <a:spcPts val="0"/>
              </a:spcAft>
              <a:buNone/>
              <a:defRPr sz="1600">
                <a:latin typeface="Jost"/>
                <a:ea typeface="Jost"/>
                <a:cs typeface="Jost"/>
                <a:sym typeface="Jost"/>
              </a:defRPr>
            </a:lvl5pPr>
            <a:lvl6pPr lvl="5">
              <a:spcBef>
                <a:spcPts val="0"/>
              </a:spcBef>
              <a:spcAft>
                <a:spcPts val="0"/>
              </a:spcAft>
              <a:buNone/>
              <a:defRPr sz="1600">
                <a:latin typeface="Jost"/>
                <a:ea typeface="Jost"/>
                <a:cs typeface="Jost"/>
                <a:sym typeface="Jost"/>
              </a:defRPr>
            </a:lvl6pPr>
            <a:lvl7pPr lvl="6">
              <a:spcBef>
                <a:spcPts val="0"/>
              </a:spcBef>
              <a:spcAft>
                <a:spcPts val="0"/>
              </a:spcAft>
              <a:buNone/>
              <a:defRPr sz="1600">
                <a:latin typeface="Jost"/>
                <a:ea typeface="Jost"/>
                <a:cs typeface="Jost"/>
                <a:sym typeface="Jost"/>
              </a:defRPr>
            </a:lvl7pPr>
            <a:lvl8pPr lvl="7">
              <a:spcBef>
                <a:spcPts val="0"/>
              </a:spcBef>
              <a:spcAft>
                <a:spcPts val="0"/>
              </a:spcAft>
              <a:buNone/>
              <a:defRPr sz="1600">
                <a:latin typeface="Jost"/>
                <a:ea typeface="Jost"/>
                <a:cs typeface="Jost"/>
                <a:sym typeface="Jost"/>
              </a:defRPr>
            </a:lvl8pPr>
            <a:lvl9pPr lvl="8">
              <a:spcBef>
                <a:spcPts val="0"/>
              </a:spcBef>
              <a:spcAft>
                <a:spcPts val="0"/>
              </a:spcAft>
              <a:buNone/>
              <a:defRPr sz="1600">
                <a:latin typeface="Jost"/>
                <a:ea typeface="Jost"/>
                <a:cs typeface="Jost"/>
                <a:sym typeface="Jost"/>
              </a:defRPr>
            </a:lvl9pPr>
          </a:lstStyle>
          <a:p>
            <a:endParaRPr/>
          </a:p>
        </p:txBody>
      </p:sp>
      <p:sp>
        <p:nvSpPr>
          <p:cNvPr id="759" name="Google Shape;759;p72"/>
          <p:cNvSpPr txBox="1">
            <a:spLocks noGrp="1"/>
          </p:cNvSpPr>
          <p:nvPr>
            <p:ph type="title" idx="4"/>
          </p:nvPr>
        </p:nvSpPr>
        <p:spPr>
          <a:xfrm>
            <a:off x="122033" y="2581256"/>
            <a:ext cx="1896300" cy="619500"/>
          </a:xfrm>
          <a:prstGeom prst="rect">
            <a:avLst/>
          </a:prstGeom>
        </p:spPr>
        <p:txBody>
          <a:bodyPr spcFirstLastPara="1" wrap="square" lIns="0" tIns="0" rIns="0" bIns="0" anchor="b" anchorCtr="0">
            <a:spAutoFit/>
          </a:bodyPr>
          <a:lstStyle>
            <a:lvl1pPr lvl="0" algn="ctr">
              <a:lnSpc>
                <a:spcPct val="115000"/>
              </a:lnSpc>
              <a:spcBef>
                <a:spcPts val="0"/>
              </a:spcBef>
              <a:spcAft>
                <a:spcPts val="0"/>
              </a:spcAft>
              <a:buNone/>
              <a:defRPr sz="4800">
                <a:solidFill>
                  <a:schemeClr val="dk2"/>
                </a:solidFill>
              </a:defRPr>
            </a:lvl1pPr>
            <a:lvl2pPr lvl="1" algn="ctr">
              <a:spcBef>
                <a:spcPts val="0"/>
              </a:spcBef>
              <a:spcAft>
                <a:spcPts val="0"/>
              </a:spcAft>
              <a:buClr>
                <a:schemeClr val="dk2"/>
              </a:buClr>
              <a:buSzPts val="4800"/>
              <a:buFont typeface="Figtree"/>
              <a:buNone/>
              <a:defRPr sz="4800">
                <a:solidFill>
                  <a:schemeClr val="dk2"/>
                </a:solidFill>
                <a:latin typeface="Figtree"/>
                <a:ea typeface="Figtree"/>
                <a:cs typeface="Figtree"/>
                <a:sym typeface="Figtree"/>
              </a:defRPr>
            </a:lvl2pPr>
            <a:lvl3pPr lvl="2" algn="ctr">
              <a:spcBef>
                <a:spcPts val="0"/>
              </a:spcBef>
              <a:spcAft>
                <a:spcPts val="0"/>
              </a:spcAft>
              <a:buClr>
                <a:schemeClr val="dk2"/>
              </a:buClr>
              <a:buSzPts val="4800"/>
              <a:buFont typeface="Figtree"/>
              <a:buNone/>
              <a:defRPr sz="4800">
                <a:solidFill>
                  <a:schemeClr val="dk2"/>
                </a:solidFill>
                <a:latin typeface="Figtree"/>
                <a:ea typeface="Figtree"/>
                <a:cs typeface="Figtree"/>
                <a:sym typeface="Figtree"/>
              </a:defRPr>
            </a:lvl3pPr>
            <a:lvl4pPr lvl="3" algn="ctr">
              <a:spcBef>
                <a:spcPts val="0"/>
              </a:spcBef>
              <a:spcAft>
                <a:spcPts val="0"/>
              </a:spcAft>
              <a:buClr>
                <a:schemeClr val="dk2"/>
              </a:buClr>
              <a:buSzPts val="4800"/>
              <a:buFont typeface="Figtree"/>
              <a:buNone/>
              <a:defRPr sz="4800">
                <a:solidFill>
                  <a:schemeClr val="dk2"/>
                </a:solidFill>
                <a:latin typeface="Figtree"/>
                <a:ea typeface="Figtree"/>
                <a:cs typeface="Figtree"/>
                <a:sym typeface="Figtree"/>
              </a:defRPr>
            </a:lvl4pPr>
            <a:lvl5pPr lvl="4" algn="ctr">
              <a:spcBef>
                <a:spcPts val="0"/>
              </a:spcBef>
              <a:spcAft>
                <a:spcPts val="0"/>
              </a:spcAft>
              <a:buClr>
                <a:schemeClr val="dk2"/>
              </a:buClr>
              <a:buSzPts val="4800"/>
              <a:buFont typeface="Figtree"/>
              <a:buNone/>
              <a:defRPr sz="4800">
                <a:solidFill>
                  <a:schemeClr val="dk2"/>
                </a:solidFill>
                <a:latin typeface="Figtree"/>
                <a:ea typeface="Figtree"/>
                <a:cs typeface="Figtree"/>
                <a:sym typeface="Figtree"/>
              </a:defRPr>
            </a:lvl5pPr>
            <a:lvl6pPr lvl="5" algn="ctr">
              <a:spcBef>
                <a:spcPts val="0"/>
              </a:spcBef>
              <a:spcAft>
                <a:spcPts val="0"/>
              </a:spcAft>
              <a:buClr>
                <a:schemeClr val="dk2"/>
              </a:buClr>
              <a:buSzPts val="4800"/>
              <a:buFont typeface="Figtree"/>
              <a:buNone/>
              <a:defRPr sz="4800">
                <a:solidFill>
                  <a:schemeClr val="dk2"/>
                </a:solidFill>
                <a:latin typeface="Figtree"/>
                <a:ea typeface="Figtree"/>
                <a:cs typeface="Figtree"/>
                <a:sym typeface="Figtree"/>
              </a:defRPr>
            </a:lvl6pPr>
            <a:lvl7pPr lvl="6" algn="ctr">
              <a:spcBef>
                <a:spcPts val="0"/>
              </a:spcBef>
              <a:spcAft>
                <a:spcPts val="0"/>
              </a:spcAft>
              <a:buClr>
                <a:schemeClr val="dk2"/>
              </a:buClr>
              <a:buSzPts val="4800"/>
              <a:buFont typeface="Figtree"/>
              <a:buNone/>
              <a:defRPr sz="4800">
                <a:solidFill>
                  <a:schemeClr val="dk2"/>
                </a:solidFill>
                <a:latin typeface="Figtree"/>
                <a:ea typeface="Figtree"/>
                <a:cs typeface="Figtree"/>
                <a:sym typeface="Figtree"/>
              </a:defRPr>
            </a:lvl7pPr>
            <a:lvl8pPr lvl="7" algn="ctr">
              <a:spcBef>
                <a:spcPts val="0"/>
              </a:spcBef>
              <a:spcAft>
                <a:spcPts val="0"/>
              </a:spcAft>
              <a:buClr>
                <a:schemeClr val="dk2"/>
              </a:buClr>
              <a:buSzPts val="4800"/>
              <a:buFont typeface="Figtree"/>
              <a:buNone/>
              <a:defRPr sz="4800">
                <a:solidFill>
                  <a:schemeClr val="dk2"/>
                </a:solidFill>
                <a:latin typeface="Figtree"/>
                <a:ea typeface="Figtree"/>
                <a:cs typeface="Figtree"/>
                <a:sym typeface="Figtree"/>
              </a:defRPr>
            </a:lvl8pPr>
            <a:lvl9pPr lvl="8" algn="ctr">
              <a:spcBef>
                <a:spcPts val="0"/>
              </a:spcBef>
              <a:spcAft>
                <a:spcPts val="0"/>
              </a:spcAft>
              <a:buClr>
                <a:schemeClr val="dk2"/>
              </a:buClr>
              <a:buSzPts val="4800"/>
              <a:buFont typeface="Figtree"/>
              <a:buNone/>
              <a:defRPr sz="4800">
                <a:solidFill>
                  <a:schemeClr val="dk2"/>
                </a:solidFill>
                <a:latin typeface="Figtree"/>
                <a:ea typeface="Figtree"/>
                <a:cs typeface="Figtree"/>
                <a:sym typeface="Figtree"/>
              </a:defRPr>
            </a:lvl9pPr>
          </a:lstStyle>
          <a:p>
            <a:endParaRPr/>
          </a:p>
        </p:txBody>
      </p:sp>
      <p:sp>
        <p:nvSpPr>
          <p:cNvPr id="760" name="Google Shape;760;p72"/>
          <p:cNvSpPr txBox="1">
            <a:spLocks noGrp="1"/>
          </p:cNvSpPr>
          <p:nvPr>
            <p:ph type="title" idx="5"/>
          </p:nvPr>
        </p:nvSpPr>
        <p:spPr>
          <a:xfrm>
            <a:off x="3799333" y="2581256"/>
            <a:ext cx="1896300" cy="619500"/>
          </a:xfrm>
          <a:prstGeom prst="rect">
            <a:avLst/>
          </a:prstGeom>
        </p:spPr>
        <p:txBody>
          <a:bodyPr spcFirstLastPara="1" wrap="square" lIns="0" tIns="0" rIns="0" bIns="0" anchor="b" anchorCtr="0">
            <a:spAutoFit/>
          </a:bodyPr>
          <a:lstStyle>
            <a:lvl1pPr lvl="0" algn="ctr">
              <a:lnSpc>
                <a:spcPct val="115000"/>
              </a:lnSpc>
              <a:spcBef>
                <a:spcPts val="0"/>
              </a:spcBef>
              <a:spcAft>
                <a:spcPts val="0"/>
              </a:spcAft>
              <a:buNone/>
              <a:defRPr sz="4800">
                <a:solidFill>
                  <a:schemeClr val="dk2"/>
                </a:solidFill>
              </a:defRPr>
            </a:lvl1pPr>
            <a:lvl2pPr lvl="1" algn="ctr">
              <a:spcBef>
                <a:spcPts val="0"/>
              </a:spcBef>
              <a:spcAft>
                <a:spcPts val="0"/>
              </a:spcAft>
              <a:buClr>
                <a:schemeClr val="dk2"/>
              </a:buClr>
              <a:buSzPts val="4800"/>
              <a:buFont typeface="Figtree"/>
              <a:buNone/>
              <a:defRPr sz="4800">
                <a:solidFill>
                  <a:schemeClr val="dk2"/>
                </a:solidFill>
                <a:latin typeface="Figtree"/>
                <a:ea typeface="Figtree"/>
                <a:cs typeface="Figtree"/>
                <a:sym typeface="Figtree"/>
              </a:defRPr>
            </a:lvl2pPr>
            <a:lvl3pPr lvl="2" algn="ctr">
              <a:spcBef>
                <a:spcPts val="0"/>
              </a:spcBef>
              <a:spcAft>
                <a:spcPts val="0"/>
              </a:spcAft>
              <a:buClr>
                <a:schemeClr val="dk2"/>
              </a:buClr>
              <a:buSzPts val="4800"/>
              <a:buFont typeface="Figtree"/>
              <a:buNone/>
              <a:defRPr sz="4800">
                <a:solidFill>
                  <a:schemeClr val="dk2"/>
                </a:solidFill>
                <a:latin typeface="Figtree"/>
                <a:ea typeface="Figtree"/>
                <a:cs typeface="Figtree"/>
                <a:sym typeface="Figtree"/>
              </a:defRPr>
            </a:lvl3pPr>
            <a:lvl4pPr lvl="3" algn="ctr">
              <a:spcBef>
                <a:spcPts val="0"/>
              </a:spcBef>
              <a:spcAft>
                <a:spcPts val="0"/>
              </a:spcAft>
              <a:buClr>
                <a:schemeClr val="dk2"/>
              </a:buClr>
              <a:buSzPts val="4800"/>
              <a:buFont typeface="Figtree"/>
              <a:buNone/>
              <a:defRPr sz="4800">
                <a:solidFill>
                  <a:schemeClr val="dk2"/>
                </a:solidFill>
                <a:latin typeface="Figtree"/>
                <a:ea typeface="Figtree"/>
                <a:cs typeface="Figtree"/>
                <a:sym typeface="Figtree"/>
              </a:defRPr>
            </a:lvl4pPr>
            <a:lvl5pPr lvl="4" algn="ctr">
              <a:spcBef>
                <a:spcPts val="0"/>
              </a:spcBef>
              <a:spcAft>
                <a:spcPts val="0"/>
              </a:spcAft>
              <a:buClr>
                <a:schemeClr val="dk2"/>
              </a:buClr>
              <a:buSzPts val="4800"/>
              <a:buFont typeface="Figtree"/>
              <a:buNone/>
              <a:defRPr sz="4800">
                <a:solidFill>
                  <a:schemeClr val="dk2"/>
                </a:solidFill>
                <a:latin typeface="Figtree"/>
                <a:ea typeface="Figtree"/>
                <a:cs typeface="Figtree"/>
                <a:sym typeface="Figtree"/>
              </a:defRPr>
            </a:lvl5pPr>
            <a:lvl6pPr lvl="5" algn="ctr">
              <a:spcBef>
                <a:spcPts val="0"/>
              </a:spcBef>
              <a:spcAft>
                <a:spcPts val="0"/>
              </a:spcAft>
              <a:buClr>
                <a:schemeClr val="dk2"/>
              </a:buClr>
              <a:buSzPts val="4800"/>
              <a:buFont typeface="Figtree"/>
              <a:buNone/>
              <a:defRPr sz="4800">
                <a:solidFill>
                  <a:schemeClr val="dk2"/>
                </a:solidFill>
                <a:latin typeface="Figtree"/>
                <a:ea typeface="Figtree"/>
                <a:cs typeface="Figtree"/>
                <a:sym typeface="Figtree"/>
              </a:defRPr>
            </a:lvl6pPr>
            <a:lvl7pPr lvl="6" algn="ctr">
              <a:spcBef>
                <a:spcPts val="0"/>
              </a:spcBef>
              <a:spcAft>
                <a:spcPts val="0"/>
              </a:spcAft>
              <a:buClr>
                <a:schemeClr val="dk2"/>
              </a:buClr>
              <a:buSzPts val="4800"/>
              <a:buFont typeface="Figtree"/>
              <a:buNone/>
              <a:defRPr sz="4800">
                <a:solidFill>
                  <a:schemeClr val="dk2"/>
                </a:solidFill>
                <a:latin typeface="Figtree"/>
                <a:ea typeface="Figtree"/>
                <a:cs typeface="Figtree"/>
                <a:sym typeface="Figtree"/>
              </a:defRPr>
            </a:lvl7pPr>
            <a:lvl8pPr lvl="7" algn="ctr">
              <a:spcBef>
                <a:spcPts val="0"/>
              </a:spcBef>
              <a:spcAft>
                <a:spcPts val="0"/>
              </a:spcAft>
              <a:buClr>
                <a:schemeClr val="dk2"/>
              </a:buClr>
              <a:buSzPts val="4800"/>
              <a:buFont typeface="Figtree"/>
              <a:buNone/>
              <a:defRPr sz="4800">
                <a:solidFill>
                  <a:schemeClr val="dk2"/>
                </a:solidFill>
                <a:latin typeface="Figtree"/>
                <a:ea typeface="Figtree"/>
                <a:cs typeface="Figtree"/>
                <a:sym typeface="Figtree"/>
              </a:defRPr>
            </a:lvl8pPr>
            <a:lvl9pPr lvl="8" algn="ctr">
              <a:spcBef>
                <a:spcPts val="0"/>
              </a:spcBef>
              <a:spcAft>
                <a:spcPts val="0"/>
              </a:spcAft>
              <a:buClr>
                <a:schemeClr val="dk2"/>
              </a:buClr>
              <a:buSzPts val="4800"/>
              <a:buFont typeface="Figtree"/>
              <a:buNone/>
              <a:defRPr sz="4800">
                <a:solidFill>
                  <a:schemeClr val="dk2"/>
                </a:solidFill>
                <a:latin typeface="Figtree"/>
                <a:ea typeface="Figtree"/>
                <a:cs typeface="Figtree"/>
                <a:sym typeface="Figtree"/>
              </a:defRPr>
            </a:lvl9pPr>
          </a:lstStyle>
          <a:p>
            <a:endParaRPr/>
          </a:p>
        </p:txBody>
      </p:sp>
      <p:sp>
        <p:nvSpPr>
          <p:cNvPr id="761" name="Google Shape;761;p72"/>
          <p:cNvSpPr txBox="1">
            <a:spLocks noGrp="1"/>
          </p:cNvSpPr>
          <p:nvPr>
            <p:ph type="title" idx="6"/>
          </p:nvPr>
        </p:nvSpPr>
        <p:spPr>
          <a:xfrm>
            <a:off x="5731933" y="2581256"/>
            <a:ext cx="1896300" cy="619500"/>
          </a:xfrm>
          <a:prstGeom prst="rect">
            <a:avLst/>
          </a:prstGeom>
        </p:spPr>
        <p:txBody>
          <a:bodyPr spcFirstLastPara="1" wrap="square" lIns="0" tIns="0" rIns="0" bIns="0" anchor="b" anchorCtr="0">
            <a:spAutoFit/>
          </a:bodyPr>
          <a:lstStyle>
            <a:lvl1pPr lvl="0" algn="ctr">
              <a:lnSpc>
                <a:spcPct val="115000"/>
              </a:lnSpc>
              <a:spcBef>
                <a:spcPts val="0"/>
              </a:spcBef>
              <a:spcAft>
                <a:spcPts val="0"/>
              </a:spcAft>
              <a:buNone/>
              <a:defRPr sz="4800">
                <a:solidFill>
                  <a:schemeClr val="dk2"/>
                </a:solidFill>
              </a:defRPr>
            </a:lvl1pPr>
            <a:lvl2pPr lvl="1" algn="ctr">
              <a:spcBef>
                <a:spcPts val="0"/>
              </a:spcBef>
              <a:spcAft>
                <a:spcPts val="0"/>
              </a:spcAft>
              <a:buClr>
                <a:schemeClr val="dk2"/>
              </a:buClr>
              <a:buSzPts val="4800"/>
              <a:buFont typeface="Figtree"/>
              <a:buNone/>
              <a:defRPr sz="4800">
                <a:solidFill>
                  <a:schemeClr val="dk2"/>
                </a:solidFill>
                <a:latin typeface="Figtree"/>
                <a:ea typeface="Figtree"/>
                <a:cs typeface="Figtree"/>
                <a:sym typeface="Figtree"/>
              </a:defRPr>
            </a:lvl2pPr>
            <a:lvl3pPr lvl="2" algn="ctr">
              <a:spcBef>
                <a:spcPts val="0"/>
              </a:spcBef>
              <a:spcAft>
                <a:spcPts val="0"/>
              </a:spcAft>
              <a:buClr>
                <a:schemeClr val="dk2"/>
              </a:buClr>
              <a:buSzPts val="4800"/>
              <a:buFont typeface="Figtree"/>
              <a:buNone/>
              <a:defRPr sz="4800">
                <a:solidFill>
                  <a:schemeClr val="dk2"/>
                </a:solidFill>
                <a:latin typeface="Figtree"/>
                <a:ea typeface="Figtree"/>
                <a:cs typeface="Figtree"/>
                <a:sym typeface="Figtree"/>
              </a:defRPr>
            </a:lvl3pPr>
            <a:lvl4pPr lvl="3" algn="ctr">
              <a:spcBef>
                <a:spcPts val="0"/>
              </a:spcBef>
              <a:spcAft>
                <a:spcPts val="0"/>
              </a:spcAft>
              <a:buClr>
                <a:schemeClr val="dk2"/>
              </a:buClr>
              <a:buSzPts val="4800"/>
              <a:buFont typeface="Figtree"/>
              <a:buNone/>
              <a:defRPr sz="4800">
                <a:solidFill>
                  <a:schemeClr val="dk2"/>
                </a:solidFill>
                <a:latin typeface="Figtree"/>
                <a:ea typeface="Figtree"/>
                <a:cs typeface="Figtree"/>
                <a:sym typeface="Figtree"/>
              </a:defRPr>
            </a:lvl4pPr>
            <a:lvl5pPr lvl="4" algn="ctr">
              <a:spcBef>
                <a:spcPts val="0"/>
              </a:spcBef>
              <a:spcAft>
                <a:spcPts val="0"/>
              </a:spcAft>
              <a:buClr>
                <a:schemeClr val="dk2"/>
              </a:buClr>
              <a:buSzPts val="4800"/>
              <a:buFont typeface="Figtree"/>
              <a:buNone/>
              <a:defRPr sz="4800">
                <a:solidFill>
                  <a:schemeClr val="dk2"/>
                </a:solidFill>
                <a:latin typeface="Figtree"/>
                <a:ea typeface="Figtree"/>
                <a:cs typeface="Figtree"/>
                <a:sym typeface="Figtree"/>
              </a:defRPr>
            </a:lvl5pPr>
            <a:lvl6pPr lvl="5" algn="ctr">
              <a:spcBef>
                <a:spcPts val="0"/>
              </a:spcBef>
              <a:spcAft>
                <a:spcPts val="0"/>
              </a:spcAft>
              <a:buClr>
                <a:schemeClr val="dk2"/>
              </a:buClr>
              <a:buSzPts val="4800"/>
              <a:buFont typeface="Figtree"/>
              <a:buNone/>
              <a:defRPr sz="4800">
                <a:solidFill>
                  <a:schemeClr val="dk2"/>
                </a:solidFill>
                <a:latin typeface="Figtree"/>
                <a:ea typeface="Figtree"/>
                <a:cs typeface="Figtree"/>
                <a:sym typeface="Figtree"/>
              </a:defRPr>
            </a:lvl6pPr>
            <a:lvl7pPr lvl="6" algn="ctr">
              <a:spcBef>
                <a:spcPts val="0"/>
              </a:spcBef>
              <a:spcAft>
                <a:spcPts val="0"/>
              </a:spcAft>
              <a:buClr>
                <a:schemeClr val="dk2"/>
              </a:buClr>
              <a:buSzPts val="4800"/>
              <a:buFont typeface="Figtree"/>
              <a:buNone/>
              <a:defRPr sz="4800">
                <a:solidFill>
                  <a:schemeClr val="dk2"/>
                </a:solidFill>
                <a:latin typeface="Figtree"/>
                <a:ea typeface="Figtree"/>
                <a:cs typeface="Figtree"/>
                <a:sym typeface="Figtree"/>
              </a:defRPr>
            </a:lvl7pPr>
            <a:lvl8pPr lvl="7" algn="ctr">
              <a:spcBef>
                <a:spcPts val="0"/>
              </a:spcBef>
              <a:spcAft>
                <a:spcPts val="0"/>
              </a:spcAft>
              <a:buClr>
                <a:schemeClr val="dk2"/>
              </a:buClr>
              <a:buSzPts val="4800"/>
              <a:buFont typeface="Figtree"/>
              <a:buNone/>
              <a:defRPr sz="4800">
                <a:solidFill>
                  <a:schemeClr val="dk2"/>
                </a:solidFill>
                <a:latin typeface="Figtree"/>
                <a:ea typeface="Figtree"/>
                <a:cs typeface="Figtree"/>
                <a:sym typeface="Figtree"/>
              </a:defRPr>
            </a:lvl8pPr>
            <a:lvl9pPr lvl="8" algn="ctr">
              <a:spcBef>
                <a:spcPts val="0"/>
              </a:spcBef>
              <a:spcAft>
                <a:spcPts val="0"/>
              </a:spcAft>
              <a:buClr>
                <a:schemeClr val="dk2"/>
              </a:buClr>
              <a:buSzPts val="4800"/>
              <a:buFont typeface="Figtree"/>
              <a:buNone/>
              <a:defRPr sz="4800">
                <a:solidFill>
                  <a:schemeClr val="dk2"/>
                </a:solidFill>
                <a:latin typeface="Figtree"/>
                <a:ea typeface="Figtree"/>
                <a:cs typeface="Figtree"/>
                <a:sym typeface="Figtree"/>
              </a:defRPr>
            </a:lvl9pPr>
          </a:lstStyle>
          <a:p>
            <a:endParaRPr/>
          </a:p>
        </p:txBody>
      </p:sp>
      <p:sp>
        <p:nvSpPr>
          <p:cNvPr id="762" name="Google Shape;762;p72"/>
          <p:cNvSpPr txBox="1">
            <a:spLocks noGrp="1"/>
          </p:cNvSpPr>
          <p:nvPr>
            <p:ph type="title" idx="7"/>
          </p:nvPr>
        </p:nvSpPr>
        <p:spPr>
          <a:xfrm>
            <a:off x="9731333" y="2581256"/>
            <a:ext cx="1896300" cy="619500"/>
          </a:xfrm>
          <a:prstGeom prst="rect">
            <a:avLst/>
          </a:prstGeom>
        </p:spPr>
        <p:txBody>
          <a:bodyPr spcFirstLastPara="1" wrap="square" lIns="0" tIns="0" rIns="0" bIns="0" anchor="b" anchorCtr="0">
            <a:spAutoFit/>
          </a:bodyPr>
          <a:lstStyle>
            <a:lvl1pPr lvl="0" algn="ctr">
              <a:lnSpc>
                <a:spcPct val="115000"/>
              </a:lnSpc>
              <a:spcBef>
                <a:spcPts val="0"/>
              </a:spcBef>
              <a:spcAft>
                <a:spcPts val="0"/>
              </a:spcAft>
              <a:buNone/>
              <a:defRPr sz="4800">
                <a:solidFill>
                  <a:schemeClr val="dk2"/>
                </a:solidFill>
              </a:defRPr>
            </a:lvl1pPr>
            <a:lvl2pPr lvl="1" algn="ctr">
              <a:spcBef>
                <a:spcPts val="0"/>
              </a:spcBef>
              <a:spcAft>
                <a:spcPts val="0"/>
              </a:spcAft>
              <a:buClr>
                <a:schemeClr val="dk2"/>
              </a:buClr>
              <a:buSzPts val="4800"/>
              <a:buFont typeface="Figtree"/>
              <a:buNone/>
              <a:defRPr sz="4800">
                <a:solidFill>
                  <a:schemeClr val="dk2"/>
                </a:solidFill>
                <a:latin typeface="Figtree"/>
                <a:ea typeface="Figtree"/>
                <a:cs typeface="Figtree"/>
                <a:sym typeface="Figtree"/>
              </a:defRPr>
            </a:lvl2pPr>
            <a:lvl3pPr lvl="2" algn="ctr">
              <a:spcBef>
                <a:spcPts val="0"/>
              </a:spcBef>
              <a:spcAft>
                <a:spcPts val="0"/>
              </a:spcAft>
              <a:buClr>
                <a:schemeClr val="dk2"/>
              </a:buClr>
              <a:buSzPts val="4800"/>
              <a:buFont typeface="Figtree"/>
              <a:buNone/>
              <a:defRPr sz="4800">
                <a:solidFill>
                  <a:schemeClr val="dk2"/>
                </a:solidFill>
                <a:latin typeface="Figtree"/>
                <a:ea typeface="Figtree"/>
                <a:cs typeface="Figtree"/>
                <a:sym typeface="Figtree"/>
              </a:defRPr>
            </a:lvl3pPr>
            <a:lvl4pPr lvl="3" algn="ctr">
              <a:spcBef>
                <a:spcPts val="0"/>
              </a:spcBef>
              <a:spcAft>
                <a:spcPts val="0"/>
              </a:spcAft>
              <a:buClr>
                <a:schemeClr val="dk2"/>
              </a:buClr>
              <a:buSzPts val="4800"/>
              <a:buFont typeface="Figtree"/>
              <a:buNone/>
              <a:defRPr sz="4800">
                <a:solidFill>
                  <a:schemeClr val="dk2"/>
                </a:solidFill>
                <a:latin typeface="Figtree"/>
                <a:ea typeface="Figtree"/>
                <a:cs typeface="Figtree"/>
                <a:sym typeface="Figtree"/>
              </a:defRPr>
            </a:lvl4pPr>
            <a:lvl5pPr lvl="4" algn="ctr">
              <a:spcBef>
                <a:spcPts val="0"/>
              </a:spcBef>
              <a:spcAft>
                <a:spcPts val="0"/>
              </a:spcAft>
              <a:buClr>
                <a:schemeClr val="dk2"/>
              </a:buClr>
              <a:buSzPts val="4800"/>
              <a:buFont typeface="Figtree"/>
              <a:buNone/>
              <a:defRPr sz="4800">
                <a:solidFill>
                  <a:schemeClr val="dk2"/>
                </a:solidFill>
                <a:latin typeface="Figtree"/>
                <a:ea typeface="Figtree"/>
                <a:cs typeface="Figtree"/>
                <a:sym typeface="Figtree"/>
              </a:defRPr>
            </a:lvl5pPr>
            <a:lvl6pPr lvl="5" algn="ctr">
              <a:spcBef>
                <a:spcPts val="0"/>
              </a:spcBef>
              <a:spcAft>
                <a:spcPts val="0"/>
              </a:spcAft>
              <a:buClr>
                <a:schemeClr val="dk2"/>
              </a:buClr>
              <a:buSzPts val="4800"/>
              <a:buFont typeface="Figtree"/>
              <a:buNone/>
              <a:defRPr sz="4800">
                <a:solidFill>
                  <a:schemeClr val="dk2"/>
                </a:solidFill>
                <a:latin typeface="Figtree"/>
                <a:ea typeface="Figtree"/>
                <a:cs typeface="Figtree"/>
                <a:sym typeface="Figtree"/>
              </a:defRPr>
            </a:lvl6pPr>
            <a:lvl7pPr lvl="6" algn="ctr">
              <a:spcBef>
                <a:spcPts val="0"/>
              </a:spcBef>
              <a:spcAft>
                <a:spcPts val="0"/>
              </a:spcAft>
              <a:buClr>
                <a:schemeClr val="dk2"/>
              </a:buClr>
              <a:buSzPts val="4800"/>
              <a:buFont typeface="Figtree"/>
              <a:buNone/>
              <a:defRPr sz="4800">
                <a:solidFill>
                  <a:schemeClr val="dk2"/>
                </a:solidFill>
                <a:latin typeface="Figtree"/>
                <a:ea typeface="Figtree"/>
                <a:cs typeface="Figtree"/>
                <a:sym typeface="Figtree"/>
              </a:defRPr>
            </a:lvl7pPr>
            <a:lvl8pPr lvl="7" algn="ctr">
              <a:spcBef>
                <a:spcPts val="0"/>
              </a:spcBef>
              <a:spcAft>
                <a:spcPts val="0"/>
              </a:spcAft>
              <a:buClr>
                <a:schemeClr val="dk2"/>
              </a:buClr>
              <a:buSzPts val="4800"/>
              <a:buFont typeface="Figtree"/>
              <a:buNone/>
              <a:defRPr sz="4800">
                <a:solidFill>
                  <a:schemeClr val="dk2"/>
                </a:solidFill>
                <a:latin typeface="Figtree"/>
                <a:ea typeface="Figtree"/>
                <a:cs typeface="Figtree"/>
                <a:sym typeface="Figtree"/>
              </a:defRPr>
            </a:lvl8pPr>
            <a:lvl9pPr lvl="8" algn="ctr">
              <a:spcBef>
                <a:spcPts val="0"/>
              </a:spcBef>
              <a:spcAft>
                <a:spcPts val="0"/>
              </a:spcAft>
              <a:buClr>
                <a:schemeClr val="dk2"/>
              </a:buClr>
              <a:buSzPts val="4800"/>
              <a:buFont typeface="Figtree"/>
              <a:buNone/>
              <a:defRPr sz="4800">
                <a:solidFill>
                  <a:schemeClr val="dk2"/>
                </a:solidFill>
                <a:latin typeface="Figtree"/>
                <a:ea typeface="Figtree"/>
                <a:cs typeface="Figtree"/>
                <a:sym typeface="Figtree"/>
              </a:defRPr>
            </a:lvl9pPr>
          </a:lstStyle>
          <a:p>
            <a:endParaRPr/>
          </a:p>
        </p:txBody>
      </p:sp>
      <p:sp>
        <p:nvSpPr>
          <p:cNvPr id="763" name="Google Shape;763;p72"/>
          <p:cNvSpPr txBox="1">
            <a:spLocks noGrp="1"/>
          </p:cNvSpPr>
          <p:nvPr>
            <p:ph type="subTitle" idx="8"/>
          </p:nvPr>
        </p:nvSpPr>
        <p:spPr>
          <a:xfrm>
            <a:off x="590533" y="4230300"/>
            <a:ext cx="1719300" cy="301500"/>
          </a:xfrm>
          <a:prstGeom prst="rect">
            <a:avLst/>
          </a:prstGeom>
        </p:spPr>
        <p:txBody>
          <a:bodyPr spcFirstLastPara="1" wrap="square" lIns="0" tIns="0" rIns="0" bIns="0" anchor="t" anchorCtr="0">
            <a:noAutofit/>
          </a:bodyPr>
          <a:lstStyle>
            <a:lvl1pPr lvl="0">
              <a:spcBef>
                <a:spcPts val="0"/>
              </a:spcBef>
              <a:spcAft>
                <a:spcPts val="0"/>
              </a:spcAft>
              <a:buNone/>
              <a:defRPr>
                <a:latin typeface="Figtree Light"/>
                <a:ea typeface="Figtree Light"/>
                <a:cs typeface="Figtree Light"/>
                <a:sym typeface="Figtree Light"/>
              </a:defRPr>
            </a:lvl1pPr>
            <a:lvl2pPr lvl="1">
              <a:spcBef>
                <a:spcPts val="0"/>
              </a:spcBef>
              <a:spcAft>
                <a:spcPts val="0"/>
              </a:spcAft>
              <a:buNone/>
              <a:defRPr>
                <a:latin typeface="Figtree Light"/>
                <a:ea typeface="Figtree Light"/>
                <a:cs typeface="Figtree Light"/>
                <a:sym typeface="Figtree Light"/>
              </a:defRPr>
            </a:lvl2pPr>
            <a:lvl3pPr lvl="2">
              <a:spcBef>
                <a:spcPts val="0"/>
              </a:spcBef>
              <a:spcAft>
                <a:spcPts val="0"/>
              </a:spcAft>
              <a:buNone/>
              <a:defRPr>
                <a:latin typeface="Figtree Light"/>
                <a:ea typeface="Figtree Light"/>
                <a:cs typeface="Figtree Light"/>
                <a:sym typeface="Figtree Light"/>
              </a:defRPr>
            </a:lvl3pPr>
            <a:lvl4pPr lvl="3">
              <a:spcBef>
                <a:spcPts val="0"/>
              </a:spcBef>
              <a:spcAft>
                <a:spcPts val="0"/>
              </a:spcAft>
              <a:buNone/>
              <a:defRPr>
                <a:latin typeface="Figtree Light"/>
                <a:ea typeface="Figtree Light"/>
                <a:cs typeface="Figtree Light"/>
                <a:sym typeface="Figtree Light"/>
              </a:defRPr>
            </a:lvl4pPr>
            <a:lvl5pPr lvl="4">
              <a:spcBef>
                <a:spcPts val="0"/>
              </a:spcBef>
              <a:spcAft>
                <a:spcPts val="0"/>
              </a:spcAft>
              <a:buNone/>
              <a:defRPr>
                <a:latin typeface="Figtree Light"/>
                <a:ea typeface="Figtree Light"/>
                <a:cs typeface="Figtree Light"/>
                <a:sym typeface="Figtree Light"/>
              </a:defRPr>
            </a:lvl5pPr>
            <a:lvl6pPr lvl="5">
              <a:spcBef>
                <a:spcPts val="0"/>
              </a:spcBef>
              <a:spcAft>
                <a:spcPts val="0"/>
              </a:spcAft>
              <a:buNone/>
              <a:defRPr>
                <a:latin typeface="Figtree Light"/>
                <a:ea typeface="Figtree Light"/>
                <a:cs typeface="Figtree Light"/>
                <a:sym typeface="Figtree Light"/>
              </a:defRPr>
            </a:lvl6pPr>
            <a:lvl7pPr lvl="6">
              <a:spcBef>
                <a:spcPts val="0"/>
              </a:spcBef>
              <a:spcAft>
                <a:spcPts val="0"/>
              </a:spcAft>
              <a:buNone/>
              <a:defRPr>
                <a:latin typeface="Figtree Light"/>
                <a:ea typeface="Figtree Light"/>
                <a:cs typeface="Figtree Light"/>
                <a:sym typeface="Figtree Light"/>
              </a:defRPr>
            </a:lvl7pPr>
            <a:lvl8pPr lvl="7">
              <a:spcBef>
                <a:spcPts val="0"/>
              </a:spcBef>
              <a:spcAft>
                <a:spcPts val="0"/>
              </a:spcAft>
              <a:buNone/>
              <a:defRPr>
                <a:latin typeface="Figtree Light"/>
                <a:ea typeface="Figtree Light"/>
                <a:cs typeface="Figtree Light"/>
                <a:sym typeface="Figtree Light"/>
              </a:defRPr>
            </a:lvl8pPr>
            <a:lvl9pPr lvl="8">
              <a:spcBef>
                <a:spcPts val="0"/>
              </a:spcBef>
              <a:spcAft>
                <a:spcPts val="0"/>
              </a:spcAft>
              <a:buNone/>
              <a:defRPr>
                <a:latin typeface="Figtree Light"/>
                <a:ea typeface="Figtree Light"/>
                <a:cs typeface="Figtree Light"/>
                <a:sym typeface="Figtree Light"/>
              </a:defRPr>
            </a:lvl9pPr>
          </a:lstStyle>
          <a:p>
            <a:endParaRPr/>
          </a:p>
        </p:txBody>
      </p:sp>
      <p:sp>
        <p:nvSpPr>
          <p:cNvPr id="764" name="Google Shape;764;p72"/>
          <p:cNvSpPr txBox="1">
            <a:spLocks noGrp="1"/>
          </p:cNvSpPr>
          <p:nvPr>
            <p:ph type="subTitle" idx="9"/>
          </p:nvPr>
        </p:nvSpPr>
        <p:spPr>
          <a:xfrm>
            <a:off x="590533" y="4557861"/>
            <a:ext cx="1719300" cy="167100"/>
          </a:xfrm>
          <a:prstGeom prst="rect">
            <a:avLst/>
          </a:prstGeom>
        </p:spPr>
        <p:txBody>
          <a:bodyPr spcFirstLastPara="1" wrap="square" lIns="0" tIns="0" rIns="0" bIns="0" anchor="t" anchorCtr="0">
            <a:noAutofit/>
          </a:bodyPr>
          <a:lstStyle>
            <a:lvl1pPr lvl="0">
              <a:spcBef>
                <a:spcPts val="0"/>
              </a:spcBef>
              <a:spcAft>
                <a:spcPts val="0"/>
              </a:spcAft>
              <a:buNone/>
              <a:defRPr sz="1200">
                <a:solidFill>
                  <a:schemeClr val="accent3"/>
                </a:solidFill>
                <a:latin typeface="Jost"/>
                <a:ea typeface="Jost"/>
                <a:cs typeface="Jost"/>
                <a:sym typeface="Jost"/>
              </a:defRPr>
            </a:lvl1pPr>
            <a:lvl2pPr lvl="1">
              <a:spcBef>
                <a:spcPts val="0"/>
              </a:spcBef>
              <a:spcAft>
                <a:spcPts val="0"/>
              </a:spcAft>
              <a:buNone/>
              <a:defRPr sz="1200">
                <a:solidFill>
                  <a:schemeClr val="accent3"/>
                </a:solidFill>
                <a:latin typeface="Jost"/>
                <a:ea typeface="Jost"/>
                <a:cs typeface="Jost"/>
                <a:sym typeface="Jost"/>
              </a:defRPr>
            </a:lvl2pPr>
            <a:lvl3pPr lvl="2">
              <a:spcBef>
                <a:spcPts val="0"/>
              </a:spcBef>
              <a:spcAft>
                <a:spcPts val="0"/>
              </a:spcAft>
              <a:buNone/>
              <a:defRPr sz="1200">
                <a:solidFill>
                  <a:schemeClr val="accent3"/>
                </a:solidFill>
                <a:latin typeface="Jost"/>
                <a:ea typeface="Jost"/>
                <a:cs typeface="Jost"/>
                <a:sym typeface="Jost"/>
              </a:defRPr>
            </a:lvl3pPr>
            <a:lvl4pPr lvl="3">
              <a:spcBef>
                <a:spcPts val="0"/>
              </a:spcBef>
              <a:spcAft>
                <a:spcPts val="0"/>
              </a:spcAft>
              <a:buNone/>
              <a:defRPr sz="1200">
                <a:solidFill>
                  <a:schemeClr val="accent3"/>
                </a:solidFill>
                <a:latin typeface="Jost"/>
                <a:ea typeface="Jost"/>
                <a:cs typeface="Jost"/>
                <a:sym typeface="Jost"/>
              </a:defRPr>
            </a:lvl4pPr>
            <a:lvl5pPr lvl="4">
              <a:spcBef>
                <a:spcPts val="0"/>
              </a:spcBef>
              <a:spcAft>
                <a:spcPts val="0"/>
              </a:spcAft>
              <a:buNone/>
              <a:defRPr sz="1200">
                <a:solidFill>
                  <a:schemeClr val="accent3"/>
                </a:solidFill>
                <a:latin typeface="Jost"/>
                <a:ea typeface="Jost"/>
                <a:cs typeface="Jost"/>
                <a:sym typeface="Jost"/>
              </a:defRPr>
            </a:lvl5pPr>
            <a:lvl6pPr lvl="5">
              <a:spcBef>
                <a:spcPts val="0"/>
              </a:spcBef>
              <a:spcAft>
                <a:spcPts val="0"/>
              </a:spcAft>
              <a:buNone/>
              <a:defRPr sz="1200">
                <a:solidFill>
                  <a:schemeClr val="accent3"/>
                </a:solidFill>
                <a:latin typeface="Jost"/>
                <a:ea typeface="Jost"/>
                <a:cs typeface="Jost"/>
                <a:sym typeface="Jost"/>
              </a:defRPr>
            </a:lvl6pPr>
            <a:lvl7pPr lvl="6">
              <a:spcBef>
                <a:spcPts val="0"/>
              </a:spcBef>
              <a:spcAft>
                <a:spcPts val="0"/>
              </a:spcAft>
              <a:buNone/>
              <a:defRPr sz="1200">
                <a:solidFill>
                  <a:schemeClr val="accent3"/>
                </a:solidFill>
                <a:latin typeface="Jost"/>
                <a:ea typeface="Jost"/>
                <a:cs typeface="Jost"/>
                <a:sym typeface="Jost"/>
              </a:defRPr>
            </a:lvl7pPr>
            <a:lvl8pPr lvl="7">
              <a:spcBef>
                <a:spcPts val="0"/>
              </a:spcBef>
              <a:spcAft>
                <a:spcPts val="0"/>
              </a:spcAft>
              <a:buNone/>
              <a:defRPr sz="1200">
                <a:solidFill>
                  <a:schemeClr val="accent3"/>
                </a:solidFill>
                <a:latin typeface="Jost"/>
                <a:ea typeface="Jost"/>
                <a:cs typeface="Jost"/>
                <a:sym typeface="Jost"/>
              </a:defRPr>
            </a:lvl8pPr>
            <a:lvl9pPr lvl="8">
              <a:spcBef>
                <a:spcPts val="0"/>
              </a:spcBef>
              <a:spcAft>
                <a:spcPts val="0"/>
              </a:spcAft>
              <a:buNone/>
              <a:defRPr sz="1200">
                <a:solidFill>
                  <a:schemeClr val="accent3"/>
                </a:solidFill>
                <a:latin typeface="Jost"/>
                <a:ea typeface="Jost"/>
                <a:cs typeface="Jost"/>
                <a:sym typeface="Jost"/>
              </a:defRPr>
            </a:lvl9pPr>
          </a:lstStyle>
          <a:p>
            <a:endParaRPr/>
          </a:p>
        </p:txBody>
      </p:sp>
      <p:sp>
        <p:nvSpPr>
          <p:cNvPr id="765" name="Google Shape;765;p72"/>
          <p:cNvSpPr txBox="1">
            <a:spLocks noGrp="1"/>
          </p:cNvSpPr>
          <p:nvPr>
            <p:ph type="body" idx="13"/>
          </p:nvPr>
        </p:nvSpPr>
        <p:spPr>
          <a:xfrm>
            <a:off x="590531" y="5134067"/>
            <a:ext cx="1719300" cy="951900"/>
          </a:xfrm>
          <a:prstGeom prst="rect">
            <a:avLst/>
          </a:prstGeom>
        </p:spPr>
        <p:txBody>
          <a:bodyPr spcFirstLastPara="1" wrap="square" lIns="0" tIns="0" rIns="0" bIns="0" anchor="t" anchorCtr="0">
            <a:noAutofit/>
          </a:bodyPr>
          <a:lstStyle>
            <a:lvl1pPr marL="457200" lvl="0" indent="-304800">
              <a:spcBef>
                <a:spcPts val="0"/>
              </a:spcBef>
              <a:spcAft>
                <a:spcPts val="0"/>
              </a:spcAft>
              <a:buClr>
                <a:schemeClr val="dk1"/>
              </a:buClr>
              <a:buSzPts val="1200"/>
              <a:buFont typeface="Jost Light"/>
              <a:buChar char="●"/>
              <a:defRPr sz="1200">
                <a:latin typeface="Jost Light"/>
                <a:ea typeface="Jost Light"/>
                <a:cs typeface="Jost Light"/>
                <a:sym typeface="Jost Light"/>
              </a:defRPr>
            </a:lvl1pPr>
            <a:lvl2pPr marL="914400" lvl="1" indent="-304800">
              <a:spcBef>
                <a:spcPts val="0"/>
              </a:spcBef>
              <a:spcAft>
                <a:spcPts val="0"/>
              </a:spcAft>
              <a:buClr>
                <a:schemeClr val="dk1"/>
              </a:buClr>
              <a:buSzPts val="1200"/>
              <a:buFont typeface="Jost Light"/>
              <a:buChar char="○"/>
              <a:defRPr sz="1200">
                <a:latin typeface="Jost Light"/>
                <a:ea typeface="Jost Light"/>
                <a:cs typeface="Jost Light"/>
                <a:sym typeface="Jost Light"/>
              </a:defRPr>
            </a:lvl2pPr>
            <a:lvl3pPr marL="1371600" lvl="2" indent="-304800">
              <a:spcBef>
                <a:spcPts val="0"/>
              </a:spcBef>
              <a:spcAft>
                <a:spcPts val="0"/>
              </a:spcAft>
              <a:buClr>
                <a:schemeClr val="dk1"/>
              </a:buClr>
              <a:buSzPts val="1200"/>
              <a:buFont typeface="Jost Light"/>
              <a:buChar char="■"/>
              <a:defRPr sz="1200">
                <a:latin typeface="Jost Light"/>
                <a:ea typeface="Jost Light"/>
                <a:cs typeface="Jost Light"/>
                <a:sym typeface="Jost Light"/>
              </a:defRPr>
            </a:lvl3pPr>
            <a:lvl4pPr marL="1828800" lvl="3" indent="-304800">
              <a:spcBef>
                <a:spcPts val="0"/>
              </a:spcBef>
              <a:spcAft>
                <a:spcPts val="0"/>
              </a:spcAft>
              <a:buClr>
                <a:schemeClr val="dk1"/>
              </a:buClr>
              <a:buSzPts val="1200"/>
              <a:buFont typeface="Jost Light"/>
              <a:buChar char="●"/>
              <a:defRPr sz="1200">
                <a:latin typeface="Jost Light"/>
                <a:ea typeface="Jost Light"/>
                <a:cs typeface="Jost Light"/>
                <a:sym typeface="Jost Light"/>
              </a:defRPr>
            </a:lvl4pPr>
            <a:lvl5pPr marL="2286000" lvl="4" indent="-304800">
              <a:spcBef>
                <a:spcPts val="0"/>
              </a:spcBef>
              <a:spcAft>
                <a:spcPts val="0"/>
              </a:spcAft>
              <a:buClr>
                <a:schemeClr val="dk1"/>
              </a:buClr>
              <a:buSzPts val="1200"/>
              <a:buFont typeface="Jost Light"/>
              <a:buChar char="○"/>
              <a:defRPr sz="1200">
                <a:latin typeface="Jost Light"/>
                <a:ea typeface="Jost Light"/>
                <a:cs typeface="Jost Light"/>
                <a:sym typeface="Jost Light"/>
              </a:defRPr>
            </a:lvl5pPr>
            <a:lvl6pPr marL="2743200" lvl="5" indent="-304800">
              <a:spcBef>
                <a:spcPts val="0"/>
              </a:spcBef>
              <a:spcAft>
                <a:spcPts val="0"/>
              </a:spcAft>
              <a:buClr>
                <a:schemeClr val="dk1"/>
              </a:buClr>
              <a:buSzPts val="1200"/>
              <a:buFont typeface="Jost Light"/>
              <a:buChar char="■"/>
              <a:defRPr sz="1200">
                <a:latin typeface="Jost Light"/>
                <a:ea typeface="Jost Light"/>
                <a:cs typeface="Jost Light"/>
                <a:sym typeface="Jost Light"/>
              </a:defRPr>
            </a:lvl6pPr>
            <a:lvl7pPr marL="3200400" lvl="6" indent="-304800">
              <a:spcBef>
                <a:spcPts val="0"/>
              </a:spcBef>
              <a:spcAft>
                <a:spcPts val="0"/>
              </a:spcAft>
              <a:buClr>
                <a:schemeClr val="dk1"/>
              </a:buClr>
              <a:buSzPts val="1200"/>
              <a:buFont typeface="Jost Light"/>
              <a:buChar char="●"/>
              <a:defRPr sz="1200">
                <a:latin typeface="Jost Light"/>
                <a:ea typeface="Jost Light"/>
                <a:cs typeface="Jost Light"/>
                <a:sym typeface="Jost Light"/>
              </a:defRPr>
            </a:lvl7pPr>
            <a:lvl8pPr marL="3657600" lvl="7" indent="-304800">
              <a:spcBef>
                <a:spcPts val="0"/>
              </a:spcBef>
              <a:spcAft>
                <a:spcPts val="0"/>
              </a:spcAft>
              <a:buClr>
                <a:schemeClr val="dk1"/>
              </a:buClr>
              <a:buSzPts val="1200"/>
              <a:buFont typeface="Jost Light"/>
              <a:buChar char="○"/>
              <a:defRPr sz="1200">
                <a:latin typeface="Jost Light"/>
                <a:ea typeface="Jost Light"/>
                <a:cs typeface="Jost Light"/>
                <a:sym typeface="Jost Light"/>
              </a:defRPr>
            </a:lvl8pPr>
            <a:lvl9pPr marL="4114800" lvl="8" indent="-304800">
              <a:spcBef>
                <a:spcPts val="0"/>
              </a:spcBef>
              <a:spcAft>
                <a:spcPts val="0"/>
              </a:spcAft>
              <a:buClr>
                <a:schemeClr val="dk1"/>
              </a:buClr>
              <a:buSzPts val="1200"/>
              <a:buFont typeface="Jost Light"/>
              <a:buChar char="■"/>
              <a:defRPr sz="1200">
                <a:latin typeface="Jost Light"/>
                <a:ea typeface="Jost Light"/>
                <a:cs typeface="Jost Light"/>
                <a:sym typeface="Jost Light"/>
              </a:defRPr>
            </a:lvl9pPr>
          </a:lstStyle>
          <a:p>
            <a:endParaRPr/>
          </a:p>
        </p:txBody>
      </p:sp>
      <p:sp>
        <p:nvSpPr>
          <p:cNvPr id="766" name="Google Shape;766;p72"/>
          <p:cNvSpPr txBox="1">
            <a:spLocks noGrp="1"/>
          </p:cNvSpPr>
          <p:nvPr>
            <p:ph type="subTitle" idx="14"/>
          </p:nvPr>
        </p:nvSpPr>
        <p:spPr>
          <a:xfrm>
            <a:off x="4268550" y="4231667"/>
            <a:ext cx="1719300" cy="301500"/>
          </a:xfrm>
          <a:prstGeom prst="rect">
            <a:avLst/>
          </a:prstGeom>
        </p:spPr>
        <p:txBody>
          <a:bodyPr spcFirstLastPara="1" wrap="square" lIns="0" tIns="0" rIns="0" bIns="0" anchor="t" anchorCtr="0">
            <a:noAutofit/>
          </a:bodyPr>
          <a:lstStyle>
            <a:lvl1pPr lvl="0">
              <a:spcBef>
                <a:spcPts val="0"/>
              </a:spcBef>
              <a:spcAft>
                <a:spcPts val="0"/>
              </a:spcAft>
              <a:buNone/>
              <a:defRPr>
                <a:latin typeface="Figtree Light"/>
                <a:ea typeface="Figtree Light"/>
                <a:cs typeface="Figtree Light"/>
                <a:sym typeface="Figtree Light"/>
              </a:defRPr>
            </a:lvl1pPr>
            <a:lvl2pPr lvl="1">
              <a:spcBef>
                <a:spcPts val="0"/>
              </a:spcBef>
              <a:spcAft>
                <a:spcPts val="0"/>
              </a:spcAft>
              <a:buNone/>
              <a:defRPr>
                <a:latin typeface="Figtree Light"/>
                <a:ea typeface="Figtree Light"/>
                <a:cs typeface="Figtree Light"/>
                <a:sym typeface="Figtree Light"/>
              </a:defRPr>
            </a:lvl2pPr>
            <a:lvl3pPr lvl="2">
              <a:spcBef>
                <a:spcPts val="0"/>
              </a:spcBef>
              <a:spcAft>
                <a:spcPts val="0"/>
              </a:spcAft>
              <a:buNone/>
              <a:defRPr>
                <a:latin typeface="Figtree Light"/>
                <a:ea typeface="Figtree Light"/>
                <a:cs typeface="Figtree Light"/>
                <a:sym typeface="Figtree Light"/>
              </a:defRPr>
            </a:lvl3pPr>
            <a:lvl4pPr lvl="3">
              <a:spcBef>
                <a:spcPts val="0"/>
              </a:spcBef>
              <a:spcAft>
                <a:spcPts val="0"/>
              </a:spcAft>
              <a:buNone/>
              <a:defRPr>
                <a:latin typeface="Figtree Light"/>
                <a:ea typeface="Figtree Light"/>
                <a:cs typeface="Figtree Light"/>
                <a:sym typeface="Figtree Light"/>
              </a:defRPr>
            </a:lvl4pPr>
            <a:lvl5pPr lvl="4">
              <a:spcBef>
                <a:spcPts val="0"/>
              </a:spcBef>
              <a:spcAft>
                <a:spcPts val="0"/>
              </a:spcAft>
              <a:buNone/>
              <a:defRPr>
                <a:latin typeface="Figtree Light"/>
                <a:ea typeface="Figtree Light"/>
                <a:cs typeface="Figtree Light"/>
                <a:sym typeface="Figtree Light"/>
              </a:defRPr>
            </a:lvl5pPr>
            <a:lvl6pPr lvl="5">
              <a:spcBef>
                <a:spcPts val="0"/>
              </a:spcBef>
              <a:spcAft>
                <a:spcPts val="0"/>
              </a:spcAft>
              <a:buNone/>
              <a:defRPr>
                <a:latin typeface="Figtree Light"/>
                <a:ea typeface="Figtree Light"/>
                <a:cs typeface="Figtree Light"/>
                <a:sym typeface="Figtree Light"/>
              </a:defRPr>
            </a:lvl6pPr>
            <a:lvl7pPr lvl="6">
              <a:spcBef>
                <a:spcPts val="0"/>
              </a:spcBef>
              <a:spcAft>
                <a:spcPts val="0"/>
              </a:spcAft>
              <a:buNone/>
              <a:defRPr>
                <a:latin typeface="Figtree Light"/>
                <a:ea typeface="Figtree Light"/>
                <a:cs typeface="Figtree Light"/>
                <a:sym typeface="Figtree Light"/>
              </a:defRPr>
            </a:lvl7pPr>
            <a:lvl8pPr lvl="7">
              <a:spcBef>
                <a:spcPts val="0"/>
              </a:spcBef>
              <a:spcAft>
                <a:spcPts val="0"/>
              </a:spcAft>
              <a:buNone/>
              <a:defRPr>
                <a:latin typeface="Figtree Light"/>
                <a:ea typeface="Figtree Light"/>
                <a:cs typeface="Figtree Light"/>
                <a:sym typeface="Figtree Light"/>
              </a:defRPr>
            </a:lvl8pPr>
            <a:lvl9pPr lvl="8">
              <a:spcBef>
                <a:spcPts val="0"/>
              </a:spcBef>
              <a:spcAft>
                <a:spcPts val="0"/>
              </a:spcAft>
              <a:buNone/>
              <a:defRPr>
                <a:latin typeface="Figtree Light"/>
                <a:ea typeface="Figtree Light"/>
                <a:cs typeface="Figtree Light"/>
                <a:sym typeface="Figtree Light"/>
              </a:defRPr>
            </a:lvl9pPr>
          </a:lstStyle>
          <a:p>
            <a:endParaRPr/>
          </a:p>
        </p:txBody>
      </p:sp>
      <p:sp>
        <p:nvSpPr>
          <p:cNvPr id="767" name="Google Shape;767;p72"/>
          <p:cNvSpPr txBox="1">
            <a:spLocks noGrp="1"/>
          </p:cNvSpPr>
          <p:nvPr>
            <p:ph type="subTitle" idx="15"/>
          </p:nvPr>
        </p:nvSpPr>
        <p:spPr>
          <a:xfrm>
            <a:off x="4268550" y="4559228"/>
            <a:ext cx="1719300" cy="167100"/>
          </a:xfrm>
          <a:prstGeom prst="rect">
            <a:avLst/>
          </a:prstGeom>
        </p:spPr>
        <p:txBody>
          <a:bodyPr spcFirstLastPara="1" wrap="square" lIns="0" tIns="0" rIns="0" bIns="0" anchor="t" anchorCtr="0">
            <a:noAutofit/>
          </a:bodyPr>
          <a:lstStyle>
            <a:lvl1pPr lvl="0">
              <a:spcBef>
                <a:spcPts val="0"/>
              </a:spcBef>
              <a:spcAft>
                <a:spcPts val="0"/>
              </a:spcAft>
              <a:buNone/>
              <a:defRPr sz="1200">
                <a:solidFill>
                  <a:schemeClr val="accent3"/>
                </a:solidFill>
                <a:latin typeface="Jost"/>
                <a:ea typeface="Jost"/>
                <a:cs typeface="Jost"/>
                <a:sym typeface="Jost"/>
              </a:defRPr>
            </a:lvl1pPr>
            <a:lvl2pPr lvl="1">
              <a:spcBef>
                <a:spcPts val="0"/>
              </a:spcBef>
              <a:spcAft>
                <a:spcPts val="0"/>
              </a:spcAft>
              <a:buNone/>
              <a:defRPr sz="1200">
                <a:solidFill>
                  <a:schemeClr val="accent3"/>
                </a:solidFill>
                <a:latin typeface="Jost"/>
                <a:ea typeface="Jost"/>
                <a:cs typeface="Jost"/>
                <a:sym typeface="Jost"/>
              </a:defRPr>
            </a:lvl2pPr>
            <a:lvl3pPr lvl="2">
              <a:spcBef>
                <a:spcPts val="0"/>
              </a:spcBef>
              <a:spcAft>
                <a:spcPts val="0"/>
              </a:spcAft>
              <a:buNone/>
              <a:defRPr sz="1200">
                <a:solidFill>
                  <a:schemeClr val="accent3"/>
                </a:solidFill>
                <a:latin typeface="Jost"/>
                <a:ea typeface="Jost"/>
                <a:cs typeface="Jost"/>
                <a:sym typeface="Jost"/>
              </a:defRPr>
            </a:lvl3pPr>
            <a:lvl4pPr lvl="3">
              <a:spcBef>
                <a:spcPts val="0"/>
              </a:spcBef>
              <a:spcAft>
                <a:spcPts val="0"/>
              </a:spcAft>
              <a:buNone/>
              <a:defRPr sz="1200">
                <a:solidFill>
                  <a:schemeClr val="accent3"/>
                </a:solidFill>
                <a:latin typeface="Jost"/>
                <a:ea typeface="Jost"/>
                <a:cs typeface="Jost"/>
                <a:sym typeface="Jost"/>
              </a:defRPr>
            </a:lvl4pPr>
            <a:lvl5pPr lvl="4">
              <a:spcBef>
                <a:spcPts val="0"/>
              </a:spcBef>
              <a:spcAft>
                <a:spcPts val="0"/>
              </a:spcAft>
              <a:buNone/>
              <a:defRPr sz="1200">
                <a:solidFill>
                  <a:schemeClr val="accent3"/>
                </a:solidFill>
                <a:latin typeface="Jost"/>
                <a:ea typeface="Jost"/>
                <a:cs typeface="Jost"/>
                <a:sym typeface="Jost"/>
              </a:defRPr>
            </a:lvl5pPr>
            <a:lvl6pPr lvl="5">
              <a:spcBef>
                <a:spcPts val="0"/>
              </a:spcBef>
              <a:spcAft>
                <a:spcPts val="0"/>
              </a:spcAft>
              <a:buNone/>
              <a:defRPr sz="1200">
                <a:solidFill>
                  <a:schemeClr val="accent3"/>
                </a:solidFill>
                <a:latin typeface="Jost"/>
                <a:ea typeface="Jost"/>
                <a:cs typeface="Jost"/>
                <a:sym typeface="Jost"/>
              </a:defRPr>
            </a:lvl6pPr>
            <a:lvl7pPr lvl="6">
              <a:spcBef>
                <a:spcPts val="0"/>
              </a:spcBef>
              <a:spcAft>
                <a:spcPts val="0"/>
              </a:spcAft>
              <a:buNone/>
              <a:defRPr sz="1200">
                <a:solidFill>
                  <a:schemeClr val="accent3"/>
                </a:solidFill>
                <a:latin typeface="Jost"/>
                <a:ea typeface="Jost"/>
                <a:cs typeface="Jost"/>
                <a:sym typeface="Jost"/>
              </a:defRPr>
            </a:lvl7pPr>
            <a:lvl8pPr lvl="7">
              <a:spcBef>
                <a:spcPts val="0"/>
              </a:spcBef>
              <a:spcAft>
                <a:spcPts val="0"/>
              </a:spcAft>
              <a:buNone/>
              <a:defRPr sz="1200">
                <a:solidFill>
                  <a:schemeClr val="accent3"/>
                </a:solidFill>
                <a:latin typeface="Jost"/>
                <a:ea typeface="Jost"/>
                <a:cs typeface="Jost"/>
                <a:sym typeface="Jost"/>
              </a:defRPr>
            </a:lvl8pPr>
            <a:lvl9pPr lvl="8">
              <a:spcBef>
                <a:spcPts val="0"/>
              </a:spcBef>
              <a:spcAft>
                <a:spcPts val="0"/>
              </a:spcAft>
              <a:buNone/>
              <a:defRPr sz="1200">
                <a:solidFill>
                  <a:schemeClr val="accent3"/>
                </a:solidFill>
                <a:latin typeface="Jost"/>
                <a:ea typeface="Jost"/>
                <a:cs typeface="Jost"/>
                <a:sym typeface="Jost"/>
              </a:defRPr>
            </a:lvl9pPr>
          </a:lstStyle>
          <a:p>
            <a:endParaRPr/>
          </a:p>
        </p:txBody>
      </p:sp>
      <p:sp>
        <p:nvSpPr>
          <p:cNvPr id="768" name="Google Shape;768;p72"/>
          <p:cNvSpPr txBox="1">
            <a:spLocks noGrp="1"/>
          </p:cNvSpPr>
          <p:nvPr>
            <p:ph type="body" idx="16"/>
          </p:nvPr>
        </p:nvSpPr>
        <p:spPr>
          <a:xfrm>
            <a:off x="4268548" y="5135433"/>
            <a:ext cx="1719300" cy="951900"/>
          </a:xfrm>
          <a:prstGeom prst="rect">
            <a:avLst/>
          </a:prstGeom>
        </p:spPr>
        <p:txBody>
          <a:bodyPr spcFirstLastPara="1" wrap="square" lIns="0" tIns="0" rIns="0" bIns="0" anchor="t" anchorCtr="0">
            <a:noAutofit/>
          </a:bodyPr>
          <a:lstStyle>
            <a:lvl1pPr marL="457200" lvl="0" indent="-304800">
              <a:spcBef>
                <a:spcPts val="0"/>
              </a:spcBef>
              <a:spcAft>
                <a:spcPts val="0"/>
              </a:spcAft>
              <a:buClr>
                <a:schemeClr val="dk1"/>
              </a:buClr>
              <a:buSzPts val="1200"/>
              <a:buFont typeface="Jost Light"/>
              <a:buChar char="●"/>
              <a:defRPr sz="1200">
                <a:latin typeface="Jost Light"/>
                <a:ea typeface="Jost Light"/>
                <a:cs typeface="Jost Light"/>
                <a:sym typeface="Jost Light"/>
              </a:defRPr>
            </a:lvl1pPr>
            <a:lvl2pPr marL="914400" lvl="1" indent="-304800">
              <a:spcBef>
                <a:spcPts val="0"/>
              </a:spcBef>
              <a:spcAft>
                <a:spcPts val="0"/>
              </a:spcAft>
              <a:buClr>
                <a:schemeClr val="dk1"/>
              </a:buClr>
              <a:buSzPts val="1200"/>
              <a:buFont typeface="Jost Light"/>
              <a:buChar char="○"/>
              <a:defRPr sz="1200">
                <a:latin typeface="Jost Light"/>
                <a:ea typeface="Jost Light"/>
                <a:cs typeface="Jost Light"/>
                <a:sym typeface="Jost Light"/>
              </a:defRPr>
            </a:lvl2pPr>
            <a:lvl3pPr marL="1371600" lvl="2" indent="-304800">
              <a:spcBef>
                <a:spcPts val="0"/>
              </a:spcBef>
              <a:spcAft>
                <a:spcPts val="0"/>
              </a:spcAft>
              <a:buClr>
                <a:schemeClr val="dk1"/>
              </a:buClr>
              <a:buSzPts val="1200"/>
              <a:buFont typeface="Jost Light"/>
              <a:buChar char="■"/>
              <a:defRPr sz="1200">
                <a:latin typeface="Jost Light"/>
                <a:ea typeface="Jost Light"/>
                <a:cs typeface="Jost Light"/>
                <a:sym typeface="Jost Light"/>
              </a:defRPr>
            </a:lvl3pPr>
            <a:lvl4pPr marL="1828800" lvl="3" indent="-304800">
              <a:spcBef>
                <a:spcPts val="0"/>
              </a:spcBef>
              <a:spcAft>
                <a:spcPts val="0"/>
              </a:spcAft>
              <a:buClr>
                <a:schemeClr val="dk1"/>
              </a:buClr>
              <a:buSzPts val="1200"/>
              <a:buFont typeface="Jost Light"/>
              <a:buChar char="●"/>
              <a:defRPr sz="1200">
                <a:latin typeface="Jost Light"/>
                <a:ea typeface="Jost Light"/>
                <a:cs typeface="Jost Light"/>
                <a:sym typeface="Jost Light"/>
              </a:defRPr>
            </a:lvl4pPr>
            <a:lvl5pPr marL="2286000" lvl="4" indent="-304800">
              <a:spcBef>
                <a:spcPts val="0"/>
              </a:spcBef>
              <a:spcAft>
                <a:spcPts val="0"/>
              </a:spcAft>
              <a:buClr>
                <a:schemeClr val="dk1"/>
              </a:buClr>
              <a:buSzPts val="1200"/>
              <a:buFont typeface="Jost Light"/>
              <a:buChar char="○"/>
              <a:defRPr sz="1200">
                <a:latin typeface="Jost Light"/>
                <a:ea typeface="Jost Light"/>
                <a:cs typeface="Jost Light"/>
                <a:sym typeface="Jost Light"/>
              </a:defRPr>
            </a:lvl5pPr>
            <a:lvl6pPr marL="2743200" lvl="5" indent="-304800">
              <a:spcBef>
                <a:spcPts val="0"/>
              </a:spcBef>
              <a:spcAft>
                <a:spcPts val="0"/>
              </a:spcAft>
              <a:buClr>
                <a:schemeClr val="dk1"/>
              </a:buClr>
              <a:buSzPts val="1200"/>
              <a:buFont typeface="Jost Light"/>
              <a:buChar char="■"/>
              <a:defRPr sz="1200">
                <a:latin typeface="Jost Light"/>
                <a:ea typeface="Jost Light"/>
                <a:cs typeface="Jost Light"/>
                <a:sym typeface="Jost Light"/>
              </a:defRPr>
            </a:lvl6pPr>
            <a:lvl7pPr marL="3200400" lvl="6" indent="-304800">
              <a:spcBef>
                <a:spcPts val="0"/>
              </a:spcBef>
              <a:spcAft>
                <a:spcPts val="0"/>
              </a:spcAft>
              <a:buClr>
                <a:schemeClr val="dk1"/>
              </a:buClr>
              <a:buSzPts val="1200"/>
              <a:buFont typeface="Jost Light"/>
              <a:buChar char="●"/>
              <a:defRPr sz="1200">
                <a:latin typeface="Jost Light"/>
                <a:ea typeface="Jost Light"/>
                <a:cs typeface="Jost Light"/>
                <a:sym typeface="Jost Light"/>
              </a:defRPr>
            </a:lvl7pPr>
            <a:lvl8pPr marL="3657600" lvl="7" indent="-304800">
              <a:spcBef>
                <a:spcPts val="0"/>
              </a:spcBef>
              <a:spcAft>
                <a:spcPts val="0"/>
              </a:spcAft>
              <a:buClr>
                <a:schemeClr val="dk1"/>
              </a:buClr>
              <a:buSzPts val="1200"/>
              <a:buFont typeface="Jost Light"/>
              <a:buChar char="○"/>
              <a:defRPr sz="1200">
                <a:latin typeface="Jost Light"/>
                <a:ea typeface="Jost Light"/>
                <a:cs typeface="Jost Light"/>
                <a:sym typeface="Jost Light"/>
              </a:defRPr>
            </a:lvl8pPr>
            <a:lvl9pPr marL="4114800" lvl="8" indent="-304800">
              <a:spcBef>
                <a:spcPts val="0"/>
              </a:spcBef>
              <a:spcAft>
                <a:spcPts val="0"/>
              </a:spcAft>
              <a:buClr>
                <a:schemeClr val="dk1"/>
              </a:buClr>
              <a:buSzPts val="1200"/>
              <a:buFont typeface="Jost Light"/>
              <a:buChar char="■"/>
              <a:defRPr sz="1200">
                <a:latin typeface="Jost Light"/>
                <a:ea typeface="Jost Light"/>
                <a:cs typeface="Jost Light"/>
                <a:sym typeface="Jost Light"/>
              </a:defRPr>
            </a:lvl9pPr>
          </a:lstStyle>
          <a:p>
            <a:endParaRPr/>
          </a:p>
        </p:txBody>
      </p:sp>
      <p:sp>
        <p:nvSpPr>
          <p:cNvPr id="769" name="Google Shape;769;p72"/>
          <p:cNvSpPr txBox="1">
            <a:spLocks noGrp="1"/>
          </p:cNvSpPr>
          <p:nvPr>
            <p:ph type="subTitle" idx="17"/>
          </p:nvPr>
        </p:nvSpPr>
        <p:spPr>
          <a:xfrm>
            <a:off x="6203635" y="4231667"/>
            <a:ext cx="1719300" cy="301500"/>
          </a:xfrm>
          <a:prstGeom prst="rect">
            <a:avLst/>
          </a:prstGeom>
        </p:spPr>
        <p:txBody>
          <a:bodyPr spcFirstLastPara="1" wrap="square" lIns="0" tIns="0" rIns="0" bIns="0" anchor="t" anchorCtr="0">
            <a:noAutofit/>
          </a:bodyPr>
          <a:lstStyle>
            <a:lvl1pPr lvl="0">
              <a:spcBef>
                <a:spcPts val="0"/>
              </a:spcBef>
              <a:spcAft>
                <a:spcPts val="0"/>
              </a:spcAft>
              <a:buNone/>
              <a:defRPr>
                <a:latin typeface="Figtree Light"/>
                <a:ea typeface="Figtree Light"/>
                <a:cs typeface="Figtree Light"/>
                <a:sym typeface="Figtree Light"/>
              </a:defRPr>
            </a:lvl1pPr>
            <a:lvl2pPr lvl="1">
              <a:spcBef>
                <a:spcPts val="0"/>
              </a:spcBef>
              <a:spcAft>
                <a:spcPts val="0"/>
              </a:spcAft>
              <a:buNone/>
              <a:defRPr>
                <a:latin typeface="Figtree Light"/>
                <a:ea typeface="Figtree Light"/>
                <a:cs typeface="Figtree Light"/>
                <a:sym typeface="Figtree Light"/>
              </a:defRPr>
            </a:lvl2pPr>
            <a:lvl3pPr lvl="2">
              <a:spcBef>
                <a:spcPts val="0"/>
              </a:spcBef>
              <a:spcAft>
                <a:spcPts val="0"/>
              </a:spcAft>
              <a:buNone/>
              <a:defRPr>
                <a:latin typeface="Figtree Light"/>
                <a:ea typeface="Figtree Light"/>
                <a:cs typeface="Figtree Light"/>
                <a:sym typeface="Figtree Light"/>
              </a:defRPr>
            </a:lvl3pPr>
            <a:lvl4pPr lvl="3">
              <a:spcBef>
                <a:spcPts val="0"/>
              </a:spcBef>
              <a:spcAft>
                <a:spcPts val="0"/>
              </a:spcAft>
              <a:buNone/>
              <a:defRPr>
                <a:latin typeface="Figtree Light"/>
                <a:ea typeface="Figtree Light"/>
                <a:cs typeface="Figtree Light"/>
                <a:sym typeface="Figtree Light"/>
              </a:defRPr>
            </a:lvl4pPr>
            <a:lvl5pPr lvl="4">
              <a:spcBef>
                <a:spcPts val="0"/>
              </a:spcBef>
              <a:spcAft>
                <a:spcPts val="0"/>
              </a:spcAft>
              <a:buNone/>
              <a:defRPr>
                <a:latin typeface="Figtree Light"/>
                <a:ea typeface="Figtree Light"/>
                <a:cs typeface="Figtree Light"/>
                <a:sym typeface="Figtree Light"/>
              </a:defRPr>
            </a:lvl5pPr>
            <a:lvl6pPr lvl="5">
              <a:spcBef>
                <a:spcPts val="0"/>
              </a:spcBef>
              <a:spcAft>
                <a:spcPts val="0"/>
              </a:spcAft>
              <a:buNone/>
              <a:defRPr>
                <a:latin typeface="Figtree Light"/>
                <a:ea typeface="Figtree Light"/>
                <a:cs typeface="Figtree Light"/>
                <a:sym typeface="Figtree Light"/>
              </a:defRPr>
            </a:lvl6pPr>
            <a:lvl7pPr lvl="6">
              <a:spcBef>
                <a:spcPts val="0"/>
              </a:spcBef>
              <a:spcAft>
                <a:spcPts val="0"/>
              </a:spcAft>
              <a:buNone/>
              <a:defRPr>
                <a:latin typeface="Figtree Light"/>
                <a:ea typeface="Figtree Light"/>
                <a:cs typeface="Figtree Light"/>
                <a:sym typeface="Figtree Light"/>
              </a:defRPr>
            </a:lvl7pPr>
            <a:lvl8pPr lvl="7">
              <a:spcBef>
                <a:spcPts val="0"/>
              </a:spcBef>
              <a:spcAft>
                <a:spcPts val="0"/>
              </a:spcAft>
              <a:buNone/>
              <a:defRPr>
                <a:latin typeface="Figtree Light"/>
                <a:ea typeface="Figtree Light"/>
                <a:cs typeface="Figtree Light"/>
                <a:sym typeface="Figtree Light"/>
              </a:defRPr>
            </a:lvl8pPr>
            <a:lvl9pPr lvl="8">
              <a:spcBef>
                <a:spcPts val="0"/>
              </a:spcBef>
              <a:spcAft>
                <a:spcPts val="0"/>
              </a:spcAft>
              <a:buNone/>
              <a:defRPr>
                <a:latin typeface="Figtree Light"/>
                <a:ea typeface="Figtree Light"/>
                <a:cs typeface="Figtree Light"/>
                <a:sym typeface="Figtree Light"/>
              </a:defRPr>
            </a:lvl9pPr>
          </a:lstStyle>
          <a:p>
            <a:endParaRPr/>
          </a:p>
        </p:txBody>
      </p:sp>
      <p:sp>
        <p:nvSpPr>
          <p:cNvPr id="770" name="Google Shape;770;p72"/>
          <p:cNvSpPr txBox="1">
            <a:spLocks noGrp="1"/>
          </p:cNvSpPr>
          <p:nvPr>
            <p:ph type="subTitle" idx="18"/>
          </p:nvPr>
        </p:nvSpPr>
        <p:spPr>
          <a:xfrm>
            <a:off x="6203635" y="4559228"/>
            <a:ext cx="1719300" cy="167100"/>
          </a:xfrm>
          <a:prstGeom prst="rect">
            <a:avLst/>
          </a:prstGeom>
        </p:spPr>
        <p:txBody>
          <a:bodyPr spcFirstLastPara="1" wrap="square" lIns="0" tIns="0" rIns="0" bIns="0" anchor="t" anchorCtr="0">
            <a:noAutofit/>
          </a:bodyPr>
          <a:lstStyle>
            <a:lvl1pPr lvl="0">
              <a:spcBef>
                <a:spcPts val="0"/>
              </a:spcBef>
              <a:spcAft>
                <a:spcPts val="0"/>
              </a:spcAft>
              <a:buNone/>
              <a:defRPr sz="1200">
                <a:solidFill>
                  <a:schemeClr val="accent3"/>
                </a:solidFill>
                <a:latin typeface="Jost"/>
                <a:ea typeface="Jost"/>
                <a:cs typeface="Jost"/>
                <a:sym typeface="Jost"/>
              </a:defRPr>
            </a:lvl1pPr>
            <a:lvl2pPr lvl="1">
              <a:spcBef>
                <a:spcPts val="0"/>
              </a:spcBef>
              <a:spcAft>
                <a:spcPts val="0"/>
              </a:spcAft>
              <a:buNone/>
              <a:defRPr sz="1200">
                <a:solidFill>
                  <a:schemeClr val="accent3"/>
                </a:solidFill>
                <a:latin typeface="Jost"/>
                <a:ea typeface="Jost"/>
                <a:cs typeface="Jost"/>
                <a:sym typeface="Jost"/>
              </a:defRPr>
            </a:lvl2pPr>
            <a:lvl3pPr lvl="2">
              <a:spcBef>
                <a:spcPts val="0"/>
              </a:spcBef>
              <a:spcAft>
                <a:spcPts val="0"/>
              </a:spcAft>
              <a:buNone/>
              <a:defRPr sz="1200">
                <a:solidFill>
                  <a:schemeClr val="accent3"/>
                </a:solidFill>
                <a:latin typeface="Jost"/>
                <a:ea typeface="Jost"/>
                <a:cs typeface="Jost"/>
                <a:sym typeface="Jost"/>
              </a:defRPr>
            </a:lvl3pPr>
            <a:lvl4pPr lvl="3">
              <a:spcBef>
                <a:spcPts val="0"/>
              </a:spcBef>
              <a:spcAft>
                <a:spcPts val="0"/>
              </a:spcAft>
              <a:buNone/>
              <a:defRPr sz="1200">
                <a:solidFill>
                  <a:schemeClr val="accent3"/>
                </a:solidFill>
                <a:latin typeface="Jost"/>
                <a:ea typeface="Jost"/>
                <a:cs typeface="Jost"/>
                <a:sym typeface="Jost"/>
              </a:defRPr>
            </a:lvl4pPr>
            <a:lvl5pPr lvl="4">
              <a:spcBef>
                <a:spcPts val="0"/>
              </a:spcBef>
              <a:spcAft>
                <a:spcPts val="0"/>
              </a:spcAft>
              <a:buNone/>
              <a:defRPr sz="1200">
                <a:solidFill>
                  <a:schemeClr val="accent3"/>
                </a:solidFill>
                <a:latin typeface="Jost"/>
                <a:ea typeface="Jost"/>
                <a:cs typeface="Jost"/>
                <a:sym typeface="Jost"/>
              </a:defRPr>
            </a:lvl5pPr>
            <a:lvl6pPr lvl="5">
              <a:spcBef>
                <a:spcPts val="0"/>
              </a:spcBef>
              <a:spcAft>
                <a:spcPts val="0"/>
              </a:spcAft>
              <a:buNone/>
              <a:defRPr sz="1200">
                <a:solidFill>
                  <a:schemeClr val="accent3"/>
                </a:solidFill>
                <a:latin typeface="Jost"/>
                <a:ea typeface="Jost"/>
                <a:cs typeface="Jost"/>
                <a:sym typeface="Jost"/>
              </a:defRPr>
            </a:lvl6pPr>
            <a:lvl7pPr lvl="6">
              <a:spcBef>
                <a:spcPts val="0"/>
              </a:spcBef>
              <a:spcAft>
                <a:spcPts val="0"/>
              </a:spcAft>
              <a:buNone/>
              <a:defRPr sz="1200">
                <a:solidFill>
                  <a:schemeClr val="accent3"/>
                </a:solidFill>
                <a:latin typeface="Jost"/>
                <a:ea typeface="Jost"/>
                <a:cs typeface="Jost"/>
                <a:sym typeface="Jost"/>
              </a:defRPr>
            </a:lvl7pPr>
            <a:lvl8pPr lvl="7">
              <a:spcBef>
                <a:spcPts val="0"/>
              </a:spcBef>
              <a:spcAft>
                <a:spcPts val="0"/>
              </a:spcAft>
              <a:buNone/>
              <a:defRPr sz="1200">
                <a:solidFill>
                  <a:schemeClr val="accent3"/>
                </a:solidFill>
                <a:latin typeface="Jost"/>
                <a:ea typeface="Jost"/>
                <a:cs typeface="Jost"/>
                <a:sym typeface="Jost"/>
              </a:defRPr>
            </a:lvl8pPr>
            <a:lvl9pPr lvl="8">
              <a:spcBef>
                <a:spcPts val="0"/>
              </a:spcBef>
              <a:spcAft>
                <a:spcPts val="0"/>
              </a:spcAft>
              <a:buNone/>
              <a:defRPr sz="1200">
                <a:solidFill>
                  <a:schemeClr val="accent3"/>
                </a:solidFill>
                <a:latin typeface="Jost"/>
                <a:ea typeface="Jost"/>
                <a:cs typeface="Jost"/>
                <a:sym typeface="Jost"/>
              </a:defRPr>
            </a:lvl9pPr>
          </a:lstStyle>
          <a:p>
            <a:endParaRPr/>
          </a:p>
        </p:txBody>
      </p:sp>
      <p:sp>
        <p:nvSpPr>
          <p:cNvPr id="771" name="Google Shape;771;p72"/>
          <p:cNvSpPr txBox="1">
            <a:spLocks noGrp="1"/>
          </p:cNvSpPr>
          <p:nvPr>
            <p:ph type="body" idx="19"/>
          </p:nvPr>
        </p:nvSpPr>
        <p:spPr>
          <a:xfrm>
            <a:off x="6203633" y="5135433"/>
            <a:ext cx="1719300" cy="951900"/>
          </a:xfrm>
          <a:prstGeom prst="rect">
            <a:avLst/>
          </a:prstGeom>
        </p:spPr>
        <p:txBody>
          <a:bodyPr spcFirstLastPara="1" wrap="square" lIns="0" tIns="0" rIns="0" bIns="0" anchor="t" anchorCtr="0">
            <a:noAutofit/>
          </a:bodyPr>
          <a:lstStyle>
            <a:lvl1pPr marL="457200" lvl="0" indent="-304800">
              <a:spcBef>
                <a:spcPts val="0"/>
              </a:spcBef>
              <a:spcAft>
                <a:spcPts val="0"/>
              </a:spcAft>
              <a:buClr>
                <a:schemeClr val="dk1"/>
              </a:buClr>
              <a:buSzPts val="1200"/>
              <a:buFont typeface="Jost Light"/>
              <a:buChar char="●"/>
              <a:defRPr sz="1200">
                <a:latin typeface="Jost Light"/>
                <a:ea typeface="Jost Light"/>
                <a:cs typeface="Jost Light"/>
                <a:sym typeface="Jost Light"/>
              </a:defRPr>
            </a:lvl1pPr>
            <a:lvl2pPr marL="914400" lvl="1" indent="-304800">
              <a:spcBef>
                <a:spcPts val="0"/>
              </a:spcBef>
              <a:spcAft>
                <a:spcPts val="0"/>
              </a:spcAft>
              <a:buClr>
                <a:schemeClr val="dk1"/>
              </a:buClr>
              <a:buSzPts val="1200"/>
              <a:buFont typeface="Jost Light"/>
              <a:buChar char="○"/>
              <a:defRPr sz="1200">
                <a:latin typeface="Jost Light"/>
                <a:ea typeface="Jost Light"/>
                <a:cs typeface="Jost Light"/>
                <a:sym typeface="Jost Light"/>
              </a:defRPr>
            </a:lvl2pPr>
            <a:lvl3pPr marL="1371600" lvl="2" indent="-304800">
              <a:spcBef>
                <a:spcPts val="0"/>
              </a:spcBef>
              <a:spcAft>
                <a:spcPts val="0"/>
              </a:spcAft>
              <a:buClr>
                <a:schemeClr val="dk1"/>
              </a:buClr>
              <a:buSzPts val="1200"/>
              <a:buFont typeface="Jost Light"/>
              <a:buChar char="■"/>
              <a:defRPr sz="1200">
                <a:latin typeface="Jost Light"/>
                <a:ea typeface="Jost Light"/>
                <a:cs typeface="Jost Light"/>
                <a:sym typeface="Jost Light"/>
              </a:defRPr>
            </a:lvl3pPr>
            <a:lvl4pPr marL="1828800" lvl="3" indent="-304800">
              <a:spcBef>
                <a:spcPts val="0"/>
              </a:spcBef>
              <a:spcAft>
                <a:spcPts val="0"/>
              </a:spcAft>
              <a:buClr>
                <a:schemeClr val="dk1"/>
              </a:buClr>
              <a:buSzPts val="1200"/>
              <a:buFont typeface="Jost Light"/>
              <a:buChar char="●"/>
              <a:defRPr sz="1200">
                <a:latin typeface="Jost Light"/>
                <a:ea typeface="Jost Light"/>
                <a:cs typeface="Jost Light"/>
                <a:sym typeface="Jost Light"/>
              </a:defRPr>
            </a:lvl4pPr>
            <a:lvl5pPr marL="2286000" lvl="4" indent="-304800">
              <a:spcBef>
                <a:spcPts val="0"/>
              </a:spcBef>
              <a:spcAft>
                <a:spcPts val="0"/>
              </a:spcAft>
              <a:buClr>
                <a:schemeClr val="dk1"/>
              </a:buClr>
              <a:buSzPts val="1200"/>
              <a:buFont typeface="Jost Light"/>
              <a:buChar char="○"/>
              <a:defRPr sz="1200">
                <a:latin typeface="Jost Light"/>
                <a:ea typeface="Jost Light"/>
                <a:cs typeface="Jost Light"/>
                <a:sym typeface="Jost Light"/>
              </a:defRPr>
            </a:lvl5pPr>
            <a:lvl6pPr marL="2743200" lvl="5" indent="-304800">
              <a:spcBef>
                <a:spcPts val="0"/>
              </a:spcBef>
              <a:spcAft>
                <a:spcPts val="0"/>
              </a:spcAft>
              <a:buClr>
                <a:schemeClr val="dk1"/>
              </a:buClr>
              <a:buSzPts val="1200"/>
              <a:buFont typeface="Jost Light"/>
              <a:buChar char="■"/>
              <a:defRPr sz="1200">
                <a:latin typeface="Jost Light"/>
                <a:ea typeface="Jost Light"/>
                <a:cs typeface="Jost Light"/>
                <a:sym typeface="Jost Light"/>
              </a:defRPr>
            </a:lvl6pPr>
            <a:lvl7pPr marL="3200400" lvl="6" indent="-304800">
              <a:spcBef>
                <a:spcPts val="0"/>
              </a:spcBef>
              <a:spcAft>
                <a:spcPts val="0"/>
              </a:spcAft>
              <a:buClr>
                <a:schemeClr val="dk1"/>
              </a:buClr>
              <a:buSzPts val="1200"/>
              <a:buFont typeface="Jost Light"/>
              <a:buChar char="●"/>
              <a:defRPr sz="1200">
                <a:latin typeface="Jost Light"/>
                <a:ea typeface="Jost Light"/>
                <a:cs typeface="Jost Light"/>
                <a:sym typeface="Jost Light"/>
              </a:defRPr>
            </a:lvl7pPr>
            <a:lvl8pPr marL="3657600" lvl="7" indent="-304800">
              <a:spcBef>
                <a:spcPts val="0"/>
              </a:spcBef>
              <a:spcAft>
                <a:spcPts val="0"/>
              </a:spcAft>
              <a:buClr>
                <a:schemeClr val="dk1"/>
              </a:buClr>
              <a:buSzPts val="1200"/>
              <a:buFont typeface="Jost Light"/>
              <a:buChar char="○"/>
              <a:defRPr sz="1200">
                <a:latin typeface="Jost Light"/>
                <a:ea typeface="Jost Light"/>
                <a:cs typeface="Jost Light"/>
                <a:sym typeface="Jost Light"/>
              </a:defRPr>
            </a:lvl8pPr>
            <a:lvl9pPr marL="4114800" lvl="8" indent="-304800">
              <a:spcBef>
                <a:spcPts val="0"/>
              </a:spcBef>
              <a:spcAft>
                <a:spcPts val="0"/>
              </a:spcAft>
              <a:buClr>
                <a:schemeClr val="dk1"/>
              </a:buClr>
              <a:buSzPts val="1200"/>
              <a:buFont typeface="Jost Light"/>
              <a:buChar char="■"/>
              <a:defRPr sz="1200">
                <a:latin typeface="Jost Light"/>
                <a:ea typeface="Jost Light"/>
                <a:cs typeface="Jost Light"/>
                <a:sym typeface="Jost Light"/>
              </a:defRPr>
            </a:lvl9pPr>
          </a:lstStyle>
          <a:p>
            <a:endParaRPr/>
          </a:p>
        </p:txBody>
      </p:sp>
      <p:sp>
        <p:nvSpPr>
          <p:cNvPr id="772" name="Google Shape;772;p72"/>
          <p:cNvSpPr txBox="1">
            <a:spLocks noGrp="1"/>
          </p:cNvSpPr>
          <p:nvPr>
            <p:ph type="subTitle" idx="20"/>
          </p:nvPr>
        </p:nvSpPr>
        <p:spPr>
          <a:xfrm>
            <a:off x="10195583" y="4230300"/>
            <a:ext cx="1719300" cy="301500"/>
          </a:xfrm>
          <a:prstGeom prst="rect">
            <a:avLst/>
          </a:prstGeom>
        </p:spPr>
        <p:txBody>
          <a:bodyPr spcFirstLastPara="1" wrap="square" lIns="0" tIns="0" rIns="0" bIns="0" anchor="t" anchorCtr="0">
            <a:noAutofit/>
          </a:bodyPr>
          <a:lstStyle>
            <a:lvl1pPr lvl="0">
              <a:spcBef>
                <a:spcPts val="0"/>
              </a:spcBef>
              <a:spcAft>
                <a:spcPts val="0"/>
              </a:spcAft>
              <a:buNone/>
              <a:defRPr>
                <a:latin typeface="Figtree Light"/>
                <a:ea typeface="Figtree Light"/>
                <a:cs typeface="Figtree Light"/>
                <a:sym typeface="Figtree Light"/>
              </a:defRPr>
            </a:lvl1pPr>
            <a:lvl2pPr lvl="1">
              <a:spcBef>
                <a:spcPts val="0"/>
              </a:spcBef>
              <a:spcAft>
                <a:spcPts val="0"/>
              </a:spcAft>
              <a:buNone/>
              <a:defRPr>
                <a:latin typeface="Figtree Light"/>
                <a:ea typeface="Figtree Light"/>
                <a:cs typeface="Figtree Light"/>
                <a:sym typeface="Figtree Light"/>
              </a:defRPr>
            </a:lvl2pPr>
            <a:lvl3pPr lvl="2">
              <a:spcBef>
                <a:spcPts val="0"/>
              </a:spcBef>
              <a:spcAft>
                <a:spcPts val="0"/>
              </a:spcAft>
              <a:buNone/>
              <a:defRPr>
                <a:latin typeface="Figtree Light"/>
                <a:ea typeface="Figtree Light"/>
                <a:cs typeface="Figtree Light"/>
                <a:sym typeface="Figtree Light"/>
              </a:defRPr>
            </a:lvl3pPr>
            <a:lvl4pPr lvl="3">
              <a:spcBef>
                <a:spcPts val="0"/>
              </a:spcBef>
              <a:spcAft>
                <a:spcPts val="0"/>
              </a:spcAft>
              <a:buNone/>
              <a:defRPr>
                <a:latin typeface="Figtree Light"/>
                <a:ea typeface="Figtree Light"/>
                <a:cs typeface="Figtree Light"/>
                <a:sym typeface="Figtree Light"/>
              </a:defRPr>
            </a:lvl4pPr>
            <a:lvl5pPr lvl="4">
              <a:spcBef>
                <a:spcPts val="0"/>
              </a:spcBef>
              <a:spcAft>
                <a:spcPts val="0"/>
              </a:spcAft>
              <a:buNone/>
              <a:defRPr>
                <a:latin typeface="Figtree Light"/>
                <a:ea typeface="Figtree Light"/>
                <a:cs typeface="Figtree Light"/>
                <a:sym typeface="Figtree Light"/>
              </a:defRPr>
            </a:lvl5pPr>
            <a:lvl6pPr lvl="5">
              <a:spcBef>
                <a:spcPts val="0"/>
              </a:spcBef>
              <a:spcAft>
                <a:spcPts val="0"/>
              </a:spcAft>
              <a:buNone/>
              <a:defRPr>
                <a:latin typeface="Figtree Light"/>
                <a:ea typeface="Figtree Light"/>
                <a:cs typeface="Figtree Light"/>
                <a:sym typeface="Figtree Light"/>
              </a:defRPr>
            </a:lvl6pPr>
            <a:lvl7pPr lvl="6">
              <a:spcBef>
                <a:spcPts val="0"/>
              </a:spcBef>
              <a:spcAft>
                <a:spcPts val="0"/>
              </a:spcAft>
              <a:buNone/>
              <a:defRPr>
                <a:latin typeface="Figtree Light"/>
                <a:ea typeface="Figtree Light"/>
                <a:cs typeface="Figtree Light"/>
                <a:sym typeface="Figtree Light"/>
              </a:defRPr>
            </a:lvl7pPr>
            <a:lvl8pPr lvl="7">
              <a:spcBef>
                <a:spcPts val="0"/>
              </a:spcBef>
              <a:spcAft>
                <a:spcPts val="0"/>
              </a:spcAft>
              <a:buNone/>
              <a:defRPr>
                <a:latin typeface="Figtree Light"/>
                <a:ea typeface="Figtree Light"/>
                <a:cs typeface="Figtree Light"/>
                <a:sym typeface="Figtree Light"/>
              </a:defRPr>
            </a:lvl8pPr>
            <a:lvl9pPr lvl="8">
              <a:spcBef>
                <a:spcPts val="0"/>
              </a:spcBef>
              <a:spcAft>
                <a:spcPts val="0"/>
              </a:spcAft>
              <a:buNone/>
              <a:defRPr>
                <a:latin typeface="Figtree Light"/>
                <a:ea typeface="Figtree Light"/>
                <a:cs typeface="Figtree Light"/>
                <a:sym typeface="Figtree Light"/>
              </a:defRPr>
            </a:lvl9pPr>
          </a:lstStyle>
          <a:p>
            <a:endParaRPr/>
          </a:p>
        </p:txBody>
      </p:sp>
      <p:sp>
        <p:nvSpPr>
          <p:cNvPr id="773" name="Google Shape;773;p72"/>
          <p:cNvSpPr txBox="1">
            <a:spLocks noGrp="1"/>
          </p:cNvSpPr>
          <p:nvPr>
            <p:ph type="subTitle" idx="21"/>
          </p:nvPr>
        </p:nvSpPr>
        <p:spPr>
          <a:xfrm>
            <a:off x="10195583" y="4557861"/>
            <a:ext cx="1719300" cy="167100"/>
          </a:xfrm>
          <a:prstGeom prst="rect">
            <a:avLst/>
          </a:prstGeom>
        </p:spPr>
        <p:txBody>
          <a:bodyPr spcFirstLastPara="1" wrap="square" lIns="0" tIns="0" rIns="0" bIns="0" anchor="t" anchorCtr="0">
            <a:noAutofit/>
          </a:bodyPr>
          <a:lstStyle>
            <a:lvl1pPr lvl="0">
              <a:spcBef>
                <a:spcPts val="0"/>
              </a:spcBef>
              <a:spcAft>
                <a:spcPts val="0"/>
              </a:spcAft>
              <a:buNone/>
              <a:defRPr sz="1200">
                <a:solidFill>
                  <a:schemeClr val="accent3"/>
                </a:solidFill>
                <a:latin typeface="Jost"/>
                <a:ea typeface="Jost"/>
                <a:cs typeface="Jost"/>
                <a:sym typeface="Jost"/>
              </a:defRPr>
            </a:lvl1pPr>
            <a:lvl2pPr lvl="1">
              <a:spcBef>
                <a:spcPts val="0"/>
              </a:spcBef>
              <a:spcAft>
                <a:spcPts val="0"/>
              </a:spcAft>
              <a:buNone/>
              <a:defRPr sz="1200">
                <a:solidFill>
                  <a:schemeClr val="accent3"/>
                </a:solidFill>
                <a:latin typeface="Jost"/>
                <a:ea typeface="Jost"/>
                <a:cs typeface="Jost"/>
                <a:sym typeface="Jost"/>
              </a:defRPr>
            </a:lvl2pPr>
            <a:lvl3pPr lvl="2">
              <a:spcBef>
                <a:spcPts val="0"/>
              </a:spcBef>
              <a:spcAft>
                <a:spcPts val="0"/>
              </a:spcAft>
              <a:buNone/>
              <a:defRPr sz="1200">
                <a:solidFill>
                  <a:schemeClr val="accent3"/>
                </a:solidFill>
                <a:latin typeface="Jost"/>
                <a:ea typeface="Jost"/>
                <a:cs typeface="Jost"/>
                <a:sym typeface="Jost"/>
              </a:defRPr>
            </a:lvl3pPr>
            <a:lvl4pPr lvl="3">
              <a:spcBef>
                <a:spcPts val="0"/>
              </a:spcBef>
              <a:spcAft>
                <a:spcPts val="0"/>
              </a:spcAft>
              <a:buNone/>
              <a:defRPr sz="1200">
                <a:solidFill>
                  <a:schemeClr val="accent3"/>
                </a:solidFill>
                <a:latin typeface="Jost"/>
                <a:ea typeface="Jost"/>
                <a:cs typeface="Jost"/>
                <a:sym typeface="Jost"/>
              </a:defRPr>
            </a:lvl4pPr>
            <a:lvl5pPr lvl="4">
              <a:spcBef>
                <a:spcPts val="0"/>
              </a:spcBef>
              <a:spcAft>
                <a:spcPts val="0"/>
              </a:spcAft>
              <a:buNone/>
              <a:defRPr sz="1200">
                <a:solidFill>
                  <a:schemeClr val="accent3"/>
                </a:solidFill>
                <a:latin typeface="Jost"/>
                <a:ea typeface="Jost"/>
                <a:cs typeface="Jost"/>
                <a:sym typeface="Jost"/>
              </a:defRPr>
            </a:lvl5pPr>
            <a:lvl6pPr lvl="5">
              <a:spcBef>
                <a:spcPts val="0"/>
              </a:spcBef>
              <a:spcAft>
                <a:spcPts val="0"/>
              </a:spcAft>
              <a:buNone/>
              <a:defRPr sz="1200">
                <a:solidFill>
                  <a:schemeClr val="accent3"/>
                </a:solidFill>
                <a:latin typeface="Jost"/>
                <a:ea typeface="Jost"/>
                <a:cs typeface="Jost"/>
                <a:sym typeface="Jost"/>
              </a:defRPr>
            </a:lvl6pPr>
            <a:lvl7pPr lvl="6">
              <a:spcBef>
                <a:spcPts val="0"/>
              </a:spcBef>
              <a:spcAft>
                <a:spcPts val="0"/>
              </a:spcAft>
              <a:buNone/>
              <a:defRPr sz="1200">
                <a:solidFill>
                  <a:schemeClr val="accent3"/>
                </a:solidFill>
                <a:latin typeface="Jost"/>
                <a:ea typeface="Jost"/>
                <a:cs typeface="Jost"/>
                <a:sym typeface="Jost"/>
              </a:defRPr>
            </a:lvl7pPr>
            <a:lvl8pPr lvl="7">
              <a:spcBef>
                <a:spcPts val="0"/>
              </a:spcBef>
              <a:spcAft>
                <a:spcPts val="0"/>
              </a:spcAft>
              <a:buNone/>
              <a:defRPr sz="1200">
                <a:solidFill>
                  <a:schemeClr val="accent3"/>
                </a:solidFill>
                <a:latin typeface="Jost"/>
                <a:ea typeface="Jost"/>
                <a:cs typeface="Jost"/>
                <a:sym typeface="Jost"/>
              </a:defRPr>
            </a:lvl8pPr>
            <a:lvl9pPr lvl="8">
              <a:spcBef>
                <a:spcPts val="0"/>
              </a:spcBef>
              <a:spcAft>
                <a:spcPts val="0"/>
              </a:spcAft>
              <a:buNone/>
              <a:defRPr sz="1200">
                <a:solidFill>
                  <a:schemeClr val="accent3"/>
                </a:solidFill>
                <a:latin typeface="Jost"/>
                <a:ea typeface="Jost"/>
                <a:cs typeface="Jost"/>
                <a:sym typeface="Jost"/>
              </a:defRPr>
            </a:lvl9pPr>
          </a:lstStyle>
          <a:p>
            <a:endParaRPr/>
          </a:p>
        </p:txBody>
      </p:sp>
      <p:sp>
        <p:nvSpPr>
          <p:cNvPr id="774" name="Google Shape;774;p72"/>
          <p:cNvSpPr txBox="1">
            <a:spLocks noGrp="1"/>
          </p:cNvSpPr>
          <p:nvPr>
            <p:ph type="body" idx="22"/>
          </p:nvPr>
        </p:nvSpPr>
        <p:spPr>
          <a:xfrm>
            <a:off x="10195581" y="5134067"/>
            <a:ext cx="1719300" cy="951900"/>
          </a:xfrm>
          <a:prstGeom prst="rect">
            <a:avLst/>
          </a:prstGeom>
        </p:spPr>
        <p:txBody>
          <a:bodyPr spcFirstLastPara="1" wrap="square" lIns="0" tIns="0" rIns="0" bIns="0" anchor="t" anchorCtr="0">
            <a:noAutofit/>
          </a:bodyPr>
          <a:lstStyle>
            <a:lvl1pPr marL="457200" lvl="0" indent="-304800">
              <a:spcBef>
                <a:spcPts val="0"/>
              </a:spcBef>
              <a:spcAft>
                <a:spcPts val="0"/>
              </a:spcAft>
              <a:buClr>
                <a:schemeClr val="dk1"/>
              </a:buClr>
              <a:buSzPts val="1200"/>
              <a:buFont typeface="Jost Light"/>
              <a:buChar char="●"/>
              <a:defRPr sz="1200">
                <a:latin typeface="Jost Light"/>
                <a:ea typeface="Jost Light"/>
                <a:cs typeface="Jost Light"/>
                <a:sym typeface="Jost Light"/>
              </a:defRPr>
            </a:lvl1pPr>
            <a:lvl2pPr marL="914400" lvl="1" indent="-304800">
              <a:spcBef>
                <a:spcPts val="0"/>
              </a:spcBef>
              <a:spcAft>
                <a:spcPts val="0"/>
              </a:spcAft>
              <a:buClr>
                <a:schemeClr val="dk1"/>
              </a:buClr>
              <a:buSzPts val="1200"/>
              <a:buFont typeface="Jost Light"/>
              <a:buChar char="○"/>
              <a:defRPr sz="1200">
                <a:latin typeface="Jost Light"/>
                <a:ea typeface="Jost Light"/>
                <a:cs typeface="Jost Light"/>
                <a:sym typeface="Jost Light"/>
              </a:defRPr>
            </a:lvl2pPr>
            <a:lvl3pPr marL="1371600" lvl="2" indent="-304800">
              <a:spcBef>
                <a:spcPts val="0"/>
              </a:spcBef>
              <a:spcAft>
                <a:spcPts val="0"/>
              </a:spcAft>
              <a:buClr>
                <a:schemeClr val="dk1"/>
              </a:buClr>
              <a:buSzPts val="1200"/>
              <a:buFont typeface="Jost Light"/>
              <a:buChar char="■"/>
              <a:defRPr sz="1200">
                <a:latin typeface="Jost Light"/>
                <a:ea typeface="Jost Light"/>
                <a:cs typeface="Jost Light"/>
                <a:sym typeface="Jost Light"/>
              </a:defRPr>
            </a:lvl3pPr>
            <a:lvl4pPr marL="1828800" lvl="3" indent="-304800">
              <a:spcBef>
                <a:spcPts val="0"/>
              </a:spcBef>
              <a:spcAft>
                <a:spcPts val="0"/>
              </a:spcAft>
              <a:buClr>
                <a:schemeClr val="dk1"/>
              </a:buClr>
              <a:buSzPts val="1200"/>
              <a:buFont typeface="Jost Light"/>
              <a:buChar char="●"/>
              <a:defRPr sz="1200">
                <a:latin typeface="Jost Light"/>
                <a:ea typeface="Jost Light"/>
                <a:cs typeface="Jost Light"/>
                <a:sym typeface="Jost Light"/>
              </a:defRPr>
            </a:lvl4pPr>
            <a:lvl5pPr marL="2286000" lvl="4" indent="-304800">
              <a:spcBef>
                <a:spcPts val="0"/>
              </a:spcBef>
              <a:spcAft>
                <a:spcPts val="0"/>
              </a:spcAft>
              <a:buClr>
                <a:schemeClr val="dk1"/>
              </a:buClr>
              <a:buSzPts val="1200"/>
              <a:buFont typeface="Jost Light"/>
              <a:buChar char="○"/>
              <a:defRPr sz="1200">
                <a:latin typeface="Jost Light"/>
                <a:ea typeface="Jost Light"/>
                <a:cs typeface="Jost Light"/>
                <a:sym typeface="Jost Light"/>
              </a:defRPr>
            </a:lvl5pPr>
            <a:lvl6pPr marL="2743200" lvl="5" indent="-304800">
              <a:spcBef>
                <a:spcPts val="0"/>
              </a:spcBef>
              <a:spcAft>
                <a:spcPts val="0"/>
              </a:spcAft>
              <a:buClr>
                <a:schemeClr val="dk1"/>
              </a:buClr>
              <a:buSzPts val="1200"/>
              <a:buFont typeface="Jost Light"/>
              <a:buChar char="■"/>
              <a:defRPr sz="1200">
                <a:latin typeface="Jost Light"/>
                <a:ea typeface="Jost Light"/>
                <a:cs typeface="Jost Light"/>
                <a:sym typeface="Jost Light"/>
              </a:defRPr>
            </a:lvl6pPr>
            <a:lvl7pPr marL="3200400" lvl="6" indent="-304800">
              <a:spcBef>
                <a:spcPts val="0"/>
              </a:spcBef>
              <a:spcAft>
                <a:spcPts val="0"/>
              </a:spcAft>
              <a:buClr>
                <a:schemeClr val="dk1"/>
              </a:buClr>
              <a:buSzPts val="1200"/>
              <a:buFont typeface="Jost Light"/>
              <a:buChar char="●"/>
              <a:defRPr sz="1200">
                <a:latin typeface="Jost Light"/>
                <a:ea typeface="Jost Light"/>
                <a:cs typeface="Jost Light"/>
                <a:sym typeface="Jost Light"/>
              </a:defRPr>
            </a:lvl7pPr>
            <a:lvl8pPr marL="3657600" lvl="7" indent="-304800">
              <a:spcBef>
                <a:spcPts val="0"/>
              </a:spcBef>
              <a:spcAft>
                <a:spcPts val="0"/>
              </a:spcAft>
              <a:buClr>
                <a:schemeClr val="dk1"/>
              </a:buClr>
              <a:buSzPts val="1200"/>
              <a:buFont typeface="Jost Light"/>
              <a:buChar char="○"/>
              <a:defRPr sz="1200">
                <a:latin typeface="Jost Light"/>
                <a:ea typeface="Jost Light"/>
                <a:cs typeface="Jost Light"/>
                <a:sym typeface="Jost Light"/>
              </a:defRPr>
            </a:lvl8pPr>
            <a:lvl9pPr marL="4114800" lvl="8" indent="-304800">
              <a:spcBef>
                <a:spcPts val="0"/>
              </a:spcBef>
              <a:spcAft>
                <a:spcPts val="0"/>
              </a:spcAft>
              <a:buClr>
                <a:schemeClr val="dk1"/>
              </a:buClr>
              <a:buSzPts val="1200"/>
              <a:buFont typeface="Jost Light"/>
              <a:buChar char="■"/>
              <a:defRPr sz="1200">
                <a:latin typeface="Jost Light"/>
                <a:ea typeface="Jost Light"/>
                <a:cs typeface="Jost Light"/>
                <a:sym typeface="Jost Light"/>
              </a:defRPr>
            </a:lvl9pPr>
          </a:lstStyle>
          <a:p>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Thank you - Alt 2">
  <p:cSld name="CUSTOM_8_1_1_1_1_1_1_1_1_1_1_1_1_1_1_1_1_1_1_1_1_1_1_1_1_1_1_1_1_1_1_2_1">
    <p:spTree>
      <p:nvGrpSpPr>
        <p:cNvPr id="1" name="Shape 775"/>
        <p:cNvGrpSpPr/>
        <p:nvPr/>
      </p:nvGrpSpPr>
      <p:grpSpPr>
        <a:xfrm>
          <a:off x="0" y="0"/>
          <a:ext cx="0" cy="0"/>
          <a:chOff x="0" y="0"/>
          <a:chExt cx="0" cy="0"/>
        </a:xfrm>
      </p:grpSpPr>
      <p:sp>
        <p:nvSpPr>
          <p:cNvPr id="776" name="Google Shape;776;p73"/>
          <p:cNvSpPr/>
          <p:nvPr/>
        </p:nvSpPr>
        <p:spPr>
          <a:xfrm rot="-5400000">
            <a:off x="0" y="1088700"/>
            <a:ext cx="5769300" cy="5769300"/>
          </a:xfrm>
          <a:prstGeom prst="rect">
            <a:avLst/>
          </a:prstGeom>
          <a:gradFill>
            <a:gsLst>
              <a:gs pos="0">
                <a:schemeClr val="lt2"/>
              </a:gs>
              <a:gs pos="72000">
                <a:schemeClr val="lt1"/>
              </a:gs>
              <a:gs pos="100000">
                <a:schemeClr val="lt1"/>
              </a:gs>
            </a:gsLst>
            <a:path path="circle">
              <a:fillToRect r="100000" b="100000"/>
            </a:path>
            <a:tileRect l="-100000" t="-100000"/>
          </a:gradFill>
          <a:ln>
            <a:noFill/>
          </a:ln>
        </p:spPr>
        <p:txBody>
          <a:bodyPr spcFirstLastPara="1" wrap="square" lIns="121900" tIns="121900" rIns="121900" bIns="121900" anchor="ctr" anchorCtr="0">
            <a:noAutofit/>
          </a:bodyPr>
          <a:lstStyle/>
          <a:p>
            <a:pPr marL="0" lvl="0" indent="0" algn="ctr" rtl="0">
              <a:spcBef>
                <a:spcPts val="0"/>
              </a:spcBef>
              <a:spcAft>
                <a:spcPts val="0"/>
              </a:spcAft>
              <a:buNone/>
            </a:pPr>
            <a:endParaRPr sz="1900">
              <a:solidFill>
                <a:schemeClr val="dk2"/>
              </a:solidFill>
              <a:latin typeface="Figtree"/>
              <a:ea typeface="Figtree"/>
              <a:cs typeface="Figtree"/>
              <a:sym typeface="Figtree"/>
            </a:endParaRPr>
          </a:p>
        </p:txBody>
      </p:sp>
      <p:sp>
        <p:nvSpPr>
          <p:cNvPr id="777" name="Google Shape;777;p73"/>
          <p:cNvSpPr/>
          <p:nvPr/>
        </p:nvSpPr>
        <p:spPr>
          <a:xfrm rot="5400000">
            <a:off x="6422700" y="0"/>
            <a:ext cx="5769300" cy="5769300"/>
          </a:xfrm>
          <a:prstGeom prst="rect">
            <a:avLst/>
          </a:prstGeom>
          <a:gradFill>
            <a:gsLst>
              <a:gs pos="0">
                <a:schemeClr val="accent6"/>
              </a:gs>
              <a:gs pos="72000">
                <a:schemeClr val="lt1"/>
              </a:gs>
              <a:gs pos="100000">
                <a:schemeClr val="lt1"/>
              </a:gs>
            </a:gsLst>
            <a:path path="circle">
              <a:fillToRect r="100000" b="100000"/>
            </a:path>
            <a:tileRect l="-100000" t="-100000"/>
          </a:gradFill>
          <a:ln>
            <a:noFill/>
          </a:ln>
        </p:spPr>
        <p:txBody>
          <a:bodyPr spcFirstLastPara="1" wrap="square" lIns="121900" tIns="121900" rIns="121900" bIns="121900" anchor="ctr" anchorCtr="0">
            <a:noAutofit/>
          </a:bodyPr>
          <a:lstStyle/>
          <a:p>
            <a:pPr marL="0" lvl="0" indent="0" algn="ctr" rtl="0">
              <a:spcBef>
                <a:spcPts val="0"/>
              </a:spcBef>
              <a:spcAft>
                <a:spcPts val="0"/>
              </a:spcAft>
              <a:buNone/>
            </a:pPr>
            <a:endParaRPr sz="1900">
              <a:solidFill>
                <a:schemeClr val="dk2"/>
              </a:solidFill>
              <a:latin typeface="Figtree"/>
              <a:ea typeface="Figtree"/>
              <a:cs typeface="Figtree"/>
              <a:sym typeface="Figtree"/>
            </a:endParaRPr>
          </a:p>
        </p:txBody>
      </p:sp>
      <p:sp>
        <p:nvSpPr>
          <p:cNvPr id="778" name="Google Shape;778;p73"/>
          <p:cNvSpPr txBox="1">
            <a:spLocks noGrp="1"/>
          </p:cNvSpPr>
          <p:nvPr>
            <p:ph type="title"/>
          </p:nvPr>
        </p:nvSpPr>
        <p:spPr>
          <a:xfrm>
            <a:off x="306767" y="78167"/>
            <a:ext cx="3333900" cy="229500"/>
          </a:xfrm>
          <a:prstGeom prst="rect">
            <a:avLst/>
          </a:prstGeom>
        </p:spPr>
        <p:txBody>
          <a:bodyPr spcFirstLastPara="1" wrap="square" lIns="0" tIns="0" rIns="0" bIns="0" anchor="ctr" anchorCtr="0">
            <a:noAutofit/>
          </a:bodyPr>
          <a:lstStyle>
            <a:lvl1pPr lvl="0">
              <a:spcBef>
                <a:spcPts val="0"/>
              </a:spcBef>
              <a:spcAft>
                <a:spcPts val="0"/>
              </a:spcAft>
              <a:buNone/>
              <a:defRPr/>
            </a:lvl1pPr>
            <a:lvl2pPr lvl="1">
              <a:spcBef>
                <a:spcPts val="0"/>
              </a:spcBef>
              <a:spcAft>
                <a:spcPts val="0"/>
              </a:spcAft>
              <a:buSzPts val="1600"/>
              <a:buFont typeface="Figtree"/>
              <a:buNone/>
              <a:defRPr/>
            </a:lvl2pPr>
            <a:lvl3pPr lvl="2">
              <a:spcBef>
                <a:spcPts val="0"/>
              </a:spcBef>
              <a:spcAft>
                <a:spcPts val="0"/>
              </a:spcAft>
              <a:buSzPts val="1600"/>
              <a:buFont typeface="Figtree"/>
              <a:buNone/>
              <a:defRPr/>
            </a:lvl3pPr>
            <a:lvl4pPr lvl="3">
              <a:spcBef>
                <a:spcPts val="0"/>
              </a:spcBef>
              <a:spcAft>
                <a:spcPts val="0"/>
              </a:spcAft>
              <a:buSzPts val="1600"/>
              <a:buFont typeface="Figtree"/>
              <a:buNone/>
              <a:defRPr/>
            </a:lvl4pPr>
            <a:lvl5pPr lvl="4">
              <a:spcBef>
                <a:spcPts val="0"/>
              </a:spcBef>
              <a:spcAft>
                <a:spcPts val="0"/>
              </a:spcAft>
              <a:buSzPts val="1600"/>
              <a:buFont typeface="Figtree"/>
              <a:buNone/>
              <a:defRPr/>
            </a:lvl5pPr>
            <a:lvl6pPr lvl="5">
              <a:spcBef>
                <a:spcPts val="0"/>
              </a:spcBef>
              <a:spcAft>
                <a:spcPts val="0"/>
              </a:spcAft>
              <a:buSzPts val="1600"/>
              <a:buFont typeface="Figtree"/>
              <a:buNone/>
              <a:defRPr/>
            </a:lvl6pPr>
            <a:lvl7pPr lvl="6">
              <a:spcBef>
                <a:spcPts val="0"/>
              </a:spcBef>
              <a:spcAft>
                <a:spcPts val="0"/>
              </a:spcAft>
              <a:buSzPts val="1600"/>
              <a:buFont typeface="Figtree"/>
              <a:buNone/>
              <a:defRPr/>
            </a:lvl7pPr>
            <a:lvl8pPr lvl="7">
              <a:spcBef>
                <a:spcPts val="0"/>
              </a:spcBef>
              <a:spcAft>
                <a:spcPts val="0"/>
              </a:spcAft>
              <a:buSzPts val="1600"/>
              <a:buFont typeface="Figtree"/>
              <a:buNone/>
              <a:defRPr/>
            </a:lvl8pPr>
            <a:lvl9pPr lvl="8">
              <a:spcBef>
                <a:spcPts val="0"/>
              </a:spcBef>
              <a:spcAft>
                <a:spcPts val="0"/>
              </a:spcAft>
              <a:buSzPts val="1600"/>
              <a:buFont typeface="Figtree"/>
              <a:buNone/>
              <a:defRPr/>
            </a:lvl9pPr>
          </a:lstStyle>
          <a:p>
            <a:endParaRPr/>
          </a:p>
        </p:txBody>
      </p:sp>
      <p:sp>
        <p:nvSpPr>
          <p:cNvPr id="779" name="Google Shape;779;p73"/>
          <p:cNvSpPr txBox="1">
            <a:spLocks noGrp="1"/>
          </p:cNvSpPr>
          <p:nvPr>
            <p:ph type="title" idx="2"/>
          </p:nvPr>
        </p:nvSpPr>
        <p:spPr>
          <a:xfrm>
            <a:off x="8553167" y="78167"/>
            <a:ext cx="3333900" cy="229500"/>
          </a:xfrm>
          <a:prstGeom prst="rect">
            <a:avLst/>
          </a:prstGeom>
        </p:spPr>
        <p:txBody>
          <a:bodyPr spcFirstLastPara="1" wrap="square" lIns="0" tIns="0" rIns="0" bIns="0" anchor="ctr" anchorCtr="0">
            <a:noAutofit/>
          </a:bodyPr>
          <a:lstStyle>
            <a:lvl1pPr lvl="0">
              <a:spcBef>
                <a:spcPts val="0"/>
              </a:spcBef>
              <a:spcAft>
                <a:spcPts val="0"/>
              </a:spcAft>
              <a:buNone/>
              <a:defRPr/>
            </a:lvl1pPr>
            <a:lvl2pPr lvl="1">
              <a:spcBef>
                <a:spcPts val="0"/>
              </a:spcBef>
              <a:spcAft>
                <a:spcPts val="0"/>
              </a:spcAft>
              <a:buSzPts val="1600"/>
              <a:buFont typeface="Figtree"/>
              <a:buNone/>
              <a:defRPr/>
            </a:lvl2pPr>
            <a:lvl3pPr lvl="2">
              <a:spcBef>
                <a:spcPts val="0"/>
              </a:spcBef>
              <a:spcAft>
                <a:spcPts val="0"/>
              </a:spcAft>
              <a:buSzPts val="1600"/>
              <a:buFont typeface="Figtree"/>
              <a:buNone/>
              <a:defRPr/>
            </a:lvl3pPr>
            <a:lvl4pPr lvl="3">
              <a:spcBef>
                <a:spcPts val="0"/>
              </a:spcBef>
              <a:spcAft>
                <a:spcPts val="0"/>
              </a:spcAft>
              <a:buSzPts val="1600"/>
              <a:buFont typeface="Figtree"/>
              <a:buNone/>
              <a:defRPr/>
            </a:lvl4pPr>
            <a:lvl5pPr lvl="4">
              <a:spcBef>
                <a:spcPts val="0"/>
              </a:spcBef>
              <a:spcAft>
                <a:spcPts val="0"/>
              </a:spcAft>
              <a:buSzPts val="1600"/>
              <a:buFont typeface="Figtree"/>
              <a:buNone/>
              <a:defRPr/>
            </a:lvl5pPr>
            <a:lvl6pPr lvl="5">
              <a:spcBef>
                <a:spcPts val="0"/>
              </a:spcBef>
              <a:spcAft>
                <a:spcPts val="0"/>
              </a:spcAft>
              <a:buSzPts val="1600"/>
              <a:buFont typeface="Figtree"/>
              <a:buNone/>
              <a:defRPr/>
            </a:lvl6pPr>
            <a:lvl7pPr lvl="6">
              <a:spcBef>
                <a:spcPts val="0"/>
              </a:spcBef>
              <a:spcAft>
                <a:spcPts val="0"/>
              </a:spcAft>
              <a:buSzPts val="1600"/>
              <a:buFont typeface="Figtree"/>
              <a:buNone/>
              <a:defRPr/>
            </a:lvl7pPr>
            <a:lvl8pPr lvl="7">
              <a:spcBef>
                <a:spcPts val="0"/>
              </a:spcBef>
              <a:spcAft>
                <a:spcPts val="0"/>
              </a:spcAft>
              <a:buSzPts val="1600"/>
              <a:buFont typeface="Figtree"/>
              <a:buNone/>
              <a:defRPr/>
            </a:lvl8pPr>
            <a:lvl9pPr lvl="8">
              <a:spcBef>
                <a:spcPts val="0"/>
              </a:spcBef>
              <a:spcAft>
                <a:spcPts val="0"/>
              </a:spcAft>
              <a:buSzPts val="1600"/>
              <a:buFont typeface="Figtree"/>
              <a:buNone/>
              <a:defRPr/>
            </a:lvl9pPr>
          </a:lstStyle>
          <a:p>
            <a:endParaRPr/>
          </a:p>
        </p:txBody>
      </p:sp>
      <p:sp>
        <p:nvSpPr>
          <p:cNvPr id="780" name="Google Shape;780;p73"/>
          <p:cNvSpPr/>
          <p:nvPr/>
        </p:nvSpPr>
        <p:spPr>
          <a:xfrm>
            <a:off x="304867" y="609600"/>
            <a:ext cx="11582400" cy="5635200"/>
          </a:xfrm>
          <a:prstGeom prst="roundRect">
            <a:avLst>
              <a:gd name="adj" fmla="val 6822"/>
            </a:avLst>
          </a:prstGeom>
          <a:solidFill>
            <a:schemeClr val="lt1"/>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1900">
                <a:solidFill>
                  <a:schemeClr val="lt1"/>
                </a:solidFill>
                <a:latin typeface="Figtree"/>
                <a:ea typeface="Figtree"/>
                <a:cs typeface="Figtree"/>
                <a:sym typeface="Figtree"/>
              </a:rPr>
              <a:t>v</a:t>
            </a:r>
            <a:endParaRPr sz="1900">
              <a:solidFill>
                <a:schemeClr val="lt1"/>
              </a:solidFill>
              <a:latin typeface="Figtree"/>
              <a:ea typeface="Figtree"/>
              <a:cs typeface="Figtree"/>
              <a:sym typeface="Figtree"/>
            </a:endParaRPr>
          </a:p>
        </p:txBody>
      </p:sp>
      <p:sp>
        <p:nvSpPr>
          <p:cNvPr id="781" name="Google Shape;781;p73"/>
          <p:cNvSpPr txBox="1">
            <a:spLocks noGrp="1"/>
          </p:cNvSpPr>
          <p:nvPr>
            <p:ph type="title" idx="3"/>
          </p:nvPr>
        </p:nvSpPr>
        <p:spPr>
          <a:xfrm>
            <a:off x="1672067" y="2271210"/>
            <a:ext cx="8847900" cy="1706100"/>
          </a:xfrm>
          <a:prstGeom prst="rect">
            <a:avLst/>
          </a:prstGeom>
        </p:spPr>
        <p:txBody>
          <a:bodyPr spcFirstLastPara="1" wrap="square" lIns="0" tIns="0" rIns="0" bIns="0" anchor="t" anchorCtr="0">
            <a:noAutofit/>
          </a:bodyPr>
          <a:lstStyle>
            <a:lvl1pPr lvl="0" algn="ctr">
              <a:lnSpc>
                <a:spcPct val="90000"/>
              </a:lnSpc>
              <a:spcBef>
                <a:spcPts val="0"/>
              </a:spcBef>
              <a:spcAft>
                <a:spcPts val="0"/>
              </a:spcAft>
              <a:buNone/>
              <a:defRPr sz="10700"/>
            </a:lvl1pPr>
            <a:lvl2pPr lvl="1" algn="ctr">
              <a:lnSpc>
                <a:spcPct val="90000"/>
              </a:lnSpc>
              <a:spcBef>
                <a:spcPts val="0"/>
              </a:spcBef>
              <a:spcAft>
                <a:spcPts val="0"/>
              </a:spcAft>
              <a:buClr>
                <a:schemeClr val="dk1"/>
              </a:buClr>
              <a:buSzPts val="10700"/>
              <a:buFont typeface="Figtree"/>
              <a:buNone/>
              <a:defRPr sz="10700">
                <a:solidFill>
                  <a:schemeClr val="dk1"/>
                </a:solidFill>
                <a:latin typeface="Figtree"/>
                <a:ea typeface="Figtree"/>
                <a:cs typeface="Figtree"/>
                <a:sym typeface="Figtree"/>
              </a:defRPr>
            </a:lvl2pPr>
            <a:lvl3pPr lvl="2" algn="ctr">
              <a:lnSpc>
                <a:spcPct val="90000"/>
              </a:lnSpc>
              <a:spcBef>
                <a:spcPts val="0"/>
              </a:spcBef>
              <a:spcAft>
                <a:spcPts val="0"/>
              </a:spcAft>
              <a:buClr>
                <a:schemeClr val="dk1"/>
              </a:buClr>
              <a:buSzPts val="10700"/>
              <a:buFont typeface="Figtree"/>
              <a:buNone/>
              <a:defRPr sz="10700">
                <a:solidFill>
                  <a:schemeClr val="dk1"/>
                </a:solidFill>
                <a:latin typeface="Figtree"/>
                <a:ea typeface="Figtree"/>
                <a:cs typeface="Figtree"/>
                <a:sym typeface="Figtree"/>
              </a:defRPr>
            </a:lvl3pPr>
            <a:lvl4pPr lvl="3" algn="ctr">
              <a:lnSpc>
                <a:spcPct val="90000"/>
              </a:lnSpc>
              <a:spcBef>
                <a:spcPts val="0"/>
              </a:spcBef>
              <a:spcAft>
                <a:spcPts val="0"/>
              </a:spcAft>
              <a:buClr>
                <a:schemeClr val="dk1"/>
              </a:buClr>
              <a:buSzPts val="10700"/>
              <a:buFont typeface="Figtree"/>
              <a:buNone/>
              <a:defRPr sz="10700">
                <a:solidFill>
                  <a:schemeClr val="dk1"/>
                </a:solidFill>
                <a:latin typeface="Figtree"/>
                <a:ea typeface="Figtree"/>
                <a:cs typeface="Figtree"/>
                <a:sym typeface="Figtree"/>
              </a:defRPr>
            </a:lvl4pPr>
            <a:lvl5pPr lvl="4" algn="ctr">
              <a:lnSpc>
                <a:spcPct val="90000"/>
              </a:lnSpc>
              <a:spcBef>
                <a:spcPts val="0"/>
              </a:spcBef>
              <a:spcAft>
                <a:spcPts val="0"/>
              </a:spcAft>
              <a:buClr>
                <a:schemeClr val="dk1"/>
              </a:buClr>
              <a:buSzPts val="10700"/>
              <a:buFont typeface="Figtree"/>
              <a:buNone/>
              <a:defRPr sz="10700">
                <a:solidFill>
                  <a:schemeClr val="dk1"/>
                </a:solidFill>
                <a:latin typeface="Figtree"/>
                <a:ea typeface="Figtree"/>
                <a:cs typeface="Figtree"/>
                <a:sym typeface="Figtree"/>
              </a:defRPr>
            </a:lvl5pPr>
            <a:lvl6pPr lvl="5" algn="ctr">
              <a:lnSpc>
                <a:spcPct val="90000"/>
              </a:lnSpc>
              <a:spcBef>
                <a:spcPts val="0"/>
              </a:spcBef>
              <a:spcAft>
                <a:spcPts val="0"/>
              </a:spcAft>
              <a:buClr>
                <a:schemeClr val="dk1"/>
              </a:buClr>
              <a:buSzPts val="10700"/>
              <a:buFont typeface="Figtree"/>
              <a:buNone/>
              <a:defRPr sz="10700">
                <a:solidFill>
                  <a:schemeClr val="dk1"/>
                </a:solidFill>
                <a:latin typeface="Figtree"/>
                <a:ea typeface="Figtree"/>
                <a:cs typeface="Figtree"/>
                <a:sym typeface="Figtree"/>
              </a:defRPr>
            </a:lvl6pPr>
            <a:lvl7pPr lvl="6" algn="ctr">
              <a:lnSpc>
                <a:spcPct val="90000"/>
              </a:lnSpc>
              <a:spcBef>
                <a:spcPts val="0"/>
              </a:spcBef>
              <a:spcAft>
                <a:spcPts val="0"/>
              </a:spcAft>
              <a:buClr>
                <a:schemeClr val="dk1"/>
              </a:buClr>
              <a:buSzPts val="10700"/>
              <a:buFont typeface="Figtree"/>
              <a:buNone/>
              <a:defRPr sz="10700">
                <a:solidFill>
                  <a:schemeClr val="dk1"/>
                </a:solidFill>
                <a:latin typeface="Figtree"/>
                <a:ea typeface="Figtree"/>
                <a:cs typeface="Figtree"/>
                <a:sym typeface="Figtree"/>
              </a:defRPr>
            </a:lvl7pPr>
            <a:lvl8pPr lvl="7" algn="ctr">
              <a:lnSpc>
                <a:spcPct val="90000"/>
              </a:lnSpc>
              <a:spcBef>
                <a:spcPts val="0"/>
              </a:spcBef>
              <a:spcAft>
                <a:spcPts val="0"/>
              </a:spcAft>
              <a:buClr>
                <a:schemeClr val="dk1"/>
              </a:buClr>
              <a:buSzPts val="10700"/>
              <a:buFont typeface="Figtree"/>
              <a:buNone/>
              <a:defRPr sz="10700">
                <a:solidFill>
                  <a:schemeClr val="dk1"/>
                </a:solidFill>
                <a:latin typeface="Figtree"/>
                <a:ea typeface="Figtree"/>
                <a:cs typeface="Figtree"/>
                <a:sym typeface="Figtree"/>
              </a:defRPr>
            </a:lvl8pPr>
            <a:lvl9pPr lvl="8" algn="ctr">
              <a:lnSpc>
                <a:spcPct val="90000"/>
              </a:lnSpc>
              <a:spcBef>
                <a:spcPts val="0"/>
              </a:spcBef>
              <a:spcAft>
                <a:spcPts val="0"/>
              </a:spcAft>
              <a:buClr>
                <a:schemeClr val="dk1"/>
              </a:buClr>
              <a:buSzPts val="10700"/>
              <a:buFont typeface="Figtree"/>
              <a:buNone/>
              <a:defRPr sz="10700">
                <a:solidFill>
                  <a:schemeClr val="dk1"/>
                </a:solidFill>
                <a:latin typeface="Figtree"/>
                <a:ea typeface="Figtree"/>
                <a:cs typeface="Figtree"/>
                <a:sym typeface="Figtree"/>
              </a:defRPr>
            </a:lvl9pPr>
          </a:lstStyle>
          <a:p>
            <a:endParaRPr/>
          </a:p>
        </p:txBody>
      </p:sp>
      <p:sp>
        <p:nvSpPr>
          <p:cNvPr id="782" name="Google Shape;782;p73"/>
          <p:cNvSpPr txBox="1">
            <a:spLocks noGrp="1"/>
          </p:cNvSpPr>
          <p:nvPr>
            <p:ph type="subTitle" idx="1"/>
          </p:nvPr>
        </p:nvSpPr>
        <p:spPr>
          <a:xfrm>
            <a:off x="2190800" y="3841400"/>
            <a:ext cx="7810500" cy="575700"/>
          </a:xfrm>
          <a:prstGeom prst="rect">
            <a:avLst/>
          </a:prstGeom>
        </p:spPr>
        <p:txBody>
          <a:bodyPr spcFirstLastPara="1" wrap="square" lIns="0" tIns="0" rIns="0" bIns="0" anchor="ctr" anchorCtr="0">
            <a:noAutofit/>
          </a:bodyPr>
          <a:lstStyle>
            <a:lvl1pPr lvl="0" algn="ctr">
              <a:lnSpc>
                <a:spcPct val="95000"/>
              </a:lnSpc>
              <a:spcBef>
                <a:spcPts val="0"/>
              </a:spcBef>
              <a:spcAft>
                <a:spcPts val="0"/>
              </a:spcAft>
              <a:buNone/>
              <a:defRPr>
                <a:solidFill>
                  <a:schemeClr val="dk2"/>
                </a:solidFill>
                <a:latin typeface="Jost"/>
                <a:ea typeface="Jost"/>
                <a:cs typeface="Jost"/>
                <a:sym typeface="Jost"/>
              </a:defRPr>
            </a:lvl1pPr>
            <a:lvl2pPr lvl="1" algn="ctr">
              <a:lnSpc>
                <a:spcPct val="95000"/>
              </a:lnSpc>
              <a:spcBef>
                <a:spcPts val="0"/>
              </a:spcBef>
              <a:spcAft>
                <a:spcPts val="0"/>
              </a:spcAft>
              <a:buNone/>
              <a:defRPr>
                <a:solidFill>
                  <a:schemeClr val="dk2"/>
                </a:solidFill>
                <a:latin typeface="Jost"/>
                <a:ea typeface="Jost"/>
                <a:cs typeface="Jost"/>
                <a:sym typeface="Jost"/>
              </a:defRPr>
            </a:lvl2pPr>
            <a:lvl3pPr lvl="2" algn="ctr">
              <a:lnSpc>
                <a:spcPct val="95000"/>
              </a:lnSpc>
              <a:spcBef>
                <a:spcPts val="0"/>
              </a:spcBef>
              <a:spcAft>
                <a:spcPts val="0"/>
              </a:spcAft>
              <a:buNone/>
              <a:defRPr>
                <a:solidFill>
                  <a:schemeClr val="dk2"/>
                </a:solidFill>
                <a:latin typeface="Jost"/>
                <a:ea typeface="Jost"/>
                <a:cs typeface="Jost"/>
                <a:sym typeface="Jost"/>
              </a:defRPr>
            </a:lvl3pPr>
            <a:lvl4pPr lvl="3" algn="ctr">
              <a:lnSpc>
                <a:spcPct val="95000"/>
              </a:lnSpc>
              <a:spcBef>
                <a:spcPts val="0"/>
              </a:spcBef>
              <a:spcAft>
                <a:spcPts val="0"/>
              </a:spcAft>
              <a:buNone/>
              <a:defRPr>
                <a:solidFill>
                  <a:schemeClr val="dk2"/>
                </a:solidFill>
                <a:latin typeface="Jost"/>
                <a:ea typeface="Jost"/>
                <a:cs typeface="Jost"/>
                <a:sym typeface="Jost"/>
              </a:defRPr>
            </a:lvl4pPr>
            <a:lvl5pPr lvl="4" algn="ctr">
              <a:lnSpc>
                <a:spcPct val="95000"/>
              </a:lnSpc>
              <a:spcBef>
                <a:spcPts val="0"/>
              </a:spcBef>
              <a:spcAft>
                <a:spcPts val="0"/>
              </a:spcAft>
              <a:buNone/>
              <a:defRPr>
                <a:solidFill>
                  <a:schemeClr val="dk2"/>
                </a:solidFill>
                <a:latin typeface="Jost"/>
                <a:ea typeface="Jost"/>
                <a:cs typeface="Jost"/>
                <a:sym typeface="Jost"/>
              </a:defRPr>
            </a:lvl5pPr>
            <a:lvl6pPr lvl="5" algn="ctr">
              <a:lnSpc>
                <a:spcPct val="95000"/>
              </a:lnSpc>
              <a:spcBef>
                <a:spcPts val="0"/>
              </a:spcBef>
              <a:spcAft>
                <a:spcPts val="0"/>
              </a:spcAft>
              <a:buNone/>
              <a:defRPr>
                <a:solidFill>
                  <a:schemeClr val="dk2"/>
                </a:solidFill>
                <a:latin typeface="Jost"/>
                <a:ea typeface="Jost"/>
                <a:cs typeface="Jost"/>
                <a:sym typeface="Jost"/>
              </a:defRPr>
            </a:lvl6pPr>
            <a:lvl7pPr lvl="6" algn="ctr">
              <a:lnSpc>
                <a:spcPct val="95000"/>
              </a:lnSpc>
              <a:spcBef>
                <a:spcPts val="0"/>
              </a:spcBef>
              <a:spcAft>
                <a:spcPts val="0"/>
              </a:spcAft>
              <a:buNone/>
              <a:defRPr>
                <a:solidFill>
                  <a:schemeClr val="dk2"/>
                </a:solidFill>
                <a:latin typeface="Jost"/>
                <a:ea typeface="Jost"/>
                <a:cs typeface="Jost"/>
                <a:sym typeface="Jost"/>
              </a:defRPr>
            </a:lvl7pPr>
            <a:lvl8pPr lvl="7" algn="ctr">
              <a:lnSpc>
                <a:spcPct val="95000"/>
              </a:lnSpc>
              <a:spcBef>
                <a:spcPts val="0"/>
              </a:spcBef>
              <a:spcAft>
                <a:spcPts val="0"/>
              </a:spcAft>
              <a:buNone/>
              <a:defRPr>
                <a:solidFill>
                  <a:schemeClr val="dk2"/>
                </a:solidFill>
                <a:latin typeface="Jost"/>
                <a:ea typeface="Jost"/>
                <a:cs typeface="Jost"/>
                <a:sym typeface="Jost"/>
              </a:defRPr>
            </a:lvl8pPr>
            <a:lvl9pPr lvl="8" algn="ctr">
              <a:lnSpc>
                <a:spcPct val="95000"/>
              </a:lnSpc>
              <a:spcBef>
                <a:spcPts val="0"/>
              </a:spcBef>
              <a:spcAft>
                <a:spcPts val="0"/>
              </a:spcAft>
              <a:buNone/>
              <a:defRPr>
                <a:solidFill>
                  <a:schemeClr val="dk2"/>
                </a:solidFill>
                <a:latin typeface="Jost"/>
                <a:ea typeface="Jost"/>
                <a:cs typeface="Jost"/>
                <a:sym typeface="Jost"/>
              </a:defRPr>
            </a:lvl9pPr>
          </a:lstStyle>
          <a:p>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783"/>
        <p:cNvGrpSpPr/>
        <p:nvPr/>
      </p:nvGrpSpPr>
      <p:grpSpPr>
        <a:xfrm>
          <a:off x="0" y="0"/>
          <a:ext cx="0" cy="0"/>
          <a:chOff x="0" y="0"/>
          <a:chExt cx="0" cy="0"/>
        </a:xfrm>
      </p:grpSpPr>
      <p:sp>
        <p:nvSpPr>
          <p:cNvPr id="784" name="Google Shape;784;p74"/>
          <p:cNvSpPr txBox="1">
            <a:spLocks noGrp="1"/>
          </p:cNvSpPr>
          <p:nvPr>
            <p:ph type="ctrTitle"/>
          </p:nvPr>
        </p:nvSpPr>
        <p:spPr>
          <a:xfrm>
            <a:off x="415611" y="992767"/>
            <a:ext cx="11360700" cy="2736900"/>
          </a:xfrm>
          <a:prstGeom prst="rect">
            <a:avLst/>
          </a:prstGeom>
        </p:spPr>
        <p:txBody>
          <a:bodyPr spcFirstLastPara="1" wrap="square" lIns="121900" tIns="121900" rIns="121900" bIns="121900" anchor="b" anchorCtr="0">
            <a:noAutofit/>
          </a:bodyPr>
          <a:lstStyle>
            <a:lvl1pPr lvl="0" algn="ctr">
              <a:spcBef>
                <a:spcPts val="0"/>
              </a:spcBef>
              <a:spcAft>
                <a:spcPts val="0"/>
              </a:spcAft>
              <a:buSzPts val="6900"/>
              <a:buNone/>
              <a:defRPr sz="6900"/>
            </a:lvl1pPr>
            <a:lvl2pPr lvl="1" algn="ctr">
              <a:spcBef>
                <a:spcPts val="0"/>
              </a:spcBef>
              <a:spcAft>
                <a:spcPts val="0"/>
              </a:spcAft>
              <a:buSzPts val="6900"/>
              <a:buNone/>
              <a:defRPr sz="6900"/>
            </a:lvl2pPr>
            <a:lvl3pPr lvl="2" algn="ctr">
              <a:spcBef>
                <a:spcPts val="0"/>
              </a:spcBef>
              <a:spcAft>
                <a:spcPts val="0"/>
              </a:spcAft>
              <a:buSzPts val="6900"/>
              <a:buNone/>
              <a:defRPr sz="6900"/>
            </a:lvl3pPr>
            <a:lvl4pPr lvl="3" algn="ctr">
              <a:spcBef>
                <a:spcPts val="0"/>
              </a:spcBef>
              <a:spcAft>
                <a:spcPts val="0"/>
              </a:spcAft>
              <a:buSzPts val="6900"/>
              <a:buNone/>
              <a:defRPr sz="6900"/>
            </a:lvl4pPr>
            <a:lvl5pPr lvl="4" algn="ctr">
              <a:spcBef>
                <a:spcPts val="0"/>
              </a:spcBef>
              <a:spcAft>
                <a:spcPts val="0"/>
              </a:spcAft>
              <a:buSzPts val="6900"/>
              <a:buNone/>
              <a:defRPr sz="6900"/>
            </a:lvl5pPr>
            <a:lvl6pPr lvl="5" algn="ctr">
              <a:spcBef>
                <a:spcPts val="0"/>
              </a:spcBef>
              <a:spcAft>
                <a:spcPts val="0"/>
              </a:spcAft>
              <a:buSzPts val="6900"/>
              <a:buNone/>
              <a:defRPr sz="6900"/>
            </a:lvl6pPr>
            <a:lvl7pPr lvl="6" algn="ctr">
              <a:spcBef>
                <a:spcPts val="0"/>
              </a:spcBef>
              <a:spcAft>
                <a:spcPts val="0"/>
              </a:spcAft>
              <a:buSzPts val="6900"/>
              <a:buNone/>
              <a:defRPr sz="6900"/>
            </a:lvl7pPr>
            <a:lvl8pPr lvl="7" algn="ctr">
              <a:spcBef>
                <a:spcPts val="0"/>
              </a:spcBef>
              <a:spcAft>
                <a:spcPts val="0"/>
              </a:spcAft>
              <a:buSzPts val="6900"/>
              <a:buNone/>
              <a:defRPr sz="6900"/>
            </a:lvl8pPr>
            <a:lvl9pPr lvl="8" algn="ctr">
              <a:spcBef>
                <a:spcPts val="0"/>
              </a:spcBef>
              <a:spcAft>
                <a:spcPts val="0"/>
              </a:spcAft>
              <a:buSzPts val="6900"/>
              <a:buNone/>
              <a:defRPr sz="6900"/>
            </a:lvl9pPr>
          </a:lstStyle>
          <a:p>
            <a:endParaRPr/>
          </a:p>
        </p:txBody>
      </p:sp>
      <p:sp>
        <p:nvSpPr>
          <p:cNvPr id="785" name="Google Shape;785;p74"/>
          <p:cNvSpPr txBox="1">
            <a:spLocks noGrp="1"/>
          </p:cNvSpPr>
          <p:nvPr>
            <p:ph type="subTitle" idx="1"/>
          </p:nvPr>
        </p:nvSpPr>
        <p:spPr>
          <a:xfrm>
            <a:off x="415600" y="3778833"/>
            <a:ext cx="11360700" cy="1056900"/>
          </a:xfrm>
          <a:prstGeom prst="rect">
            <a:avLst/>
          </a:prstGeom>
        </p:spPr>
        <p:txBody>
          <a:bodyPr spcFirstLastPara="1" wrap="square" lIns="0" tIns="0" rIns="0" bIns="0" anchor="t" anchorCtr="0">
            <a:spAutoFit/>
          </a:bodyPr>
          <a:lstStyle>
            <a:lvl1pPr lvl="0" algn="ctr">
              <a:spcBef>
                <a:spcPts val="0"/>
              </a:spcBef>
              <a:spcAft>
                <a:spcPts val="0"/>
              </a:spcAft>
              <a:buSzPts val="3700"/>
              <a:buNone/>
              <a:defRPr sz="3700"/>
            </a:lvl1pPr>
            <a:lvl2pPr lvl="1" algn="ctr">
              <a:spcBef>
                <a:spcPts val="0"/>
              </a:spcBef>
              <a:spcAft>
                <a:spcPts val="0"/>
              </a:spcAft>
              <a:buSzPts val="3700"/>
              <a:buNone/>
              <a:defRPr sz="3700"/>
            </a:lvl2pPr>
            <a:lvl3pPr lvl="2" algn="ctr">
              <a:spcBef>
                <a:spcPts val="0"/>
              </a:spcBef>
              <a:spcAft>
                <a:spcPts val="0"/>
              </a:spcAft>
              <a:buSzPts val="3700"/>
              <a:buNone/>
              <a:defRPr sz="3700"/>
            </a:lvl3pPr>
            <a:lvl4pPr lvl="3" algn="ctr">
              <a:spcBef>
                <a:spcPts val="0"/>
              </a:spcBef>
              <a:spcAft>
                <a:spcPts val="0"/>
              </a:spcAft>
              <a:buSzPts val="3700"/>
              <a:buNone/>
              <a:defRPr sz="3700"/>
            </a:lvl4pPr>
            <a:lvl5pPr lvl="4" algn="ctr">
              <a:spcBef>
                <a:spcPts val="0"/>
              </a:spcBef>
              <a:spcAft>
                <a:spcPts val="0"/>
              </a:spcAft>
              <a:buSzPts val="3700"/>
              <a:buNone/>
              <a:defRPr sz="3700"/>
            </a:lvl5pPr>
            <a:lvl6pPr lvl="5" algn="ctr">
              <a:spcBef>
                <a:spcPts val="0"/>
              </a:spcBef>
              <a:spcAft>
                <a:spcPts val="0"/>
              </a:spcAft>
              <a:buSzPts val="3700"/>
              <a:buNone/>
              <a:defRPr sz="3700"/>
            </a:lvl6pPr>
            <a:lvl7pPr lvl="6" algn="ctr">
              <a:spcBef>
                <a:spcPts val="0"/>
              </a:spcBef>
              <a:spcAft>
                <a:spcPts val="0"/>
              </a:spcAft>
              <a:buSzPts val="3700"/>
              <a:buNone/>
              <a:defRPr sz="3700"/>
            </a:lvl7pPr>
            <a:lvl8pPr lvl="7" algn="ctr">
              <a:spcBef>
                <a:spcPts val="0"/>
              </a:spcBef>
              <a:spcAft>
                <a:spcPts val="0"/>
              </a:spcAft>
              <a:buSzPts val="3700"/>
              <a:buNone/>
              <a:defRPr sz="3700"/>
            </a:lvl8pPr>
            <a:lvl9pPr lvl="8" algn="ctr">
              <a:spcBef>
                <a:spcPts val="0"/>
              </a:spcBef>
              <a:spcAft>
                <a:spcPts val="0"/>
              </a:spcAft>
              <a:buSzPts val="3700"/>
              <a:buNone/>
              <a:defRPr sz="37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3"/>
        <p:cNvGrpSpPr/>
        <p:nvPr/>
      </p:nvGrpSpPr>
      <p:grpSpPr>
        <a:xfrm>
          <a:off x="0" y="0"/>
          <a:ext cx="0" cy="0"/>
          <a:chOff x="0" y="0"/>
          <a:chExt cx="0" cy="0"/>
        </a:xfrm>
      </p:grpSpPr>
      <p:sp>
        <p:nvSpPr>
          <p:cNvPr id="54" name="Google Shape;54;p8"/>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8"/>
          <p:cNvSpPr>
            <a:spLocks noGrp="1"/>
          </p:cNvSpPr>
          <p:nvPr>
            <p:ph type="pic" idx="2"/>
          </p:nvPr>
        </p:nvSpPr>
        <p:spPr>
          <a:xfrm>
            <a:off x="5183188" y="987425"/>
            <a:ext cx="6172200" cy="4873500"/>
          </a:xfrm>
          <a:prstGeom prst="rect">
            <a:avLst/>
          </a:prstGeom>
          <a:noFill/>
          <a:ln>
            <a:noFill/>
          </a:ln>
        </p:spPr>
      </p:sp>
      <p:sp>
        <p:nvSpPr>
          <p:cNvPr id="56" name="Google Shape;56;p8"/>
          <p:cNvSpPr txBox="1">
            <a:spLocks noGrp="1"/>
          </p:cNvSpPr>
          <p:nvPr>
            <p:ph type="body" idx="1"/>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600"/>
              <a:buNone/>
              <a:defRPr sz="1600"/>
            </a:lvl1pPr>
            <a:lvl2pPr marL="914400" lvl="1" indent="-228600" algn="l">
              <a:lnSpc>
                <a:spcPct val="90000"/>
              </a:lnSpc>
              <a:spcBef>
                <a:spcPts val="500"/>
              </a:spcBef>
              <a:spcAft>
                <a:spcPts val="0"/>
              </a:spcAft>
              <a:buClr>
                <a:schemeClr val="lt1"/>
              </a:buClr>
              <a:buSzPts val="1400"/>
              <a:buNone/>
              <a:defRPr sz="1400"/>
            </a:lvl2pPr>
            <a:lvl3pPr marL="1371600" lvl="2" indent="-228600" algn="l">
              <a:lnSpc>
                <a:spcPct val="90000"/>
              </a:lnSpc>
              <a:spcBef>
                <a:spcPts val="500"/>
              </a:spcBef>
              <a:spcAft>
                <a:spcPts val="0"/>
              </a:spcAft>
              <a:buClr>
                <a:schemeClr val="lt1"/>
              </a:buClr>
              <a:buSzPts val="1200"/>
              <a:buNone/>
              <a:defRPr sz="1200"/>
            </a:lvl3pPr>
            <a:lvl4pPr marL="1828800" lvl="3" indent="-228600" algn="l">
              <a:lnSpc>
                <a:spcPct val="90000"/>
              </a:lnSpc>
              <a:spcBef>
                <a:spcPts val="500"/>
              </a:spcBef>
              <a:spcAft>
                <a:spcPts val="0"/>
              </a:spcAft>
              <a:buClr>
                <a:schemeClr val="lt1"/>
              </a:buClr>
              <a:buSzPts val="1000"/>
              <a:buNone/>
              <a:defRPr sz="1000"/>
            </a:lvl4pPr>
            <a:lvl5pPr marL="2286000" lvl="4" indent="-228600" algn="l">
              <a:lnSpc>
                <a:spcPct val="90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57" name="Google Shape;57;p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8"/>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786"/>
        <p:cNvGrpSpPr/>
        <p:nvPr/>
      </p:nvGrpSpPr>
      <p:grpSpPr>
        <a:xfrm>
          <a:off x="0" y="0"/>
          <a:ext cx="0" cy="0"/>
          <a:chOff x="0" y="0"/>
          <a:chExt cx="0" cy="0"/>
        </a:xfrm>
      </p:grpSpPr>
      <p:sp>
        <p:nvSpPr>
          <p:cNvPr id="787" name="Google Shape;787;p75"/>
          <p:cNvSpPr txBox="1">
            <a:spLocks noGrp="1"/>
          </p:cNvSpPr>
          <p:nvPr>
            <p:ph type="title"/>
          </p:nvPr>
        </p:nvSpPr>
        <p:spPr>
          <a:xfrm>
            <a:off x="415600" y="2867800"/>
            <a:ext cx="11360700" cy="1122300"/>
          </a:xfrm>
          <a:prstGeom prst="rect">
            <a:avLst/>
          </a:prstGeom>
        </p:spPr>
        <p:txBody>
          <a:bodyPr spcFirstLastPara="1" wrap="square" lIns="121900" tIns="121900" rIns="121900" bIns="121900" anchor="ctr" anchorCtr="0">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Title and body">
  <p:cSld name="Title and body">
    <p:spTree>
      <p:nvGrpSpPr>
        <p:cNvPr id="1" name="Shape 788"/>
        <p:cNvGrpSpPr/>
        <p:nvPr/>
      </p:nvGrpSpPr>
      <p:grpSpPr>
        <a:xfrm>
          <a:off x="0" y="0"/>
          <a:ext cx="0" cy="0"/>
          <a:chOff x="0" y="0"/>
          <a:chExt cx="0" cy="0"/>
        </a:xfrm>
      </p:grpSpPr>
      <p:sp>
        <p:nvSpPr>
          <p:cNvPr id="789" name="Google Shape;789;p76"/>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Autofit/>
          </a:bodyPr>
          <a:lstStyle>
            <a:lvl1pPr lvl="0">
              <a:spcBef>
                <a:spcPts val="0"/>
              </a:spcBef>
              <a:spcAft>
                <a:spcPts val="0"/>
              </a:spcAft>
              <a:buSzPts val="7500"/>
              <a:buNone/>
              <a:defRPr/>
            </a:lvl1pPr>
            <a:lvl2pPr lvl="1">
              <a:spcBef>
                <a:spcPts val="0"/>
              </a:spcBef>
              <a:spcAft>
                <a:spcPts val="0"/>
              </a:spcAft>
              <a:buSzPts val="1900"/>
              <a:buNone/>
              <a:defRPr/>
            </a:lvl2pPr>
            <a:lvl3pPr lvl="2">
              <a:spcBef>
                <a:spcPts val="0"/>
              </a:spcBef>
              <a:spcAft>
                <a:spcPts val="0"/>
              </a:spcAft>
              <a:buSzPts val="1900"/>
              <a:buNone/>
              <a:defRPr/>
            </a:lvl3pPr>
            <a:lvl4pPr lvl="3">
              <a:spcBef>
                <a:spcPts val="0"/>
              </a:spcBef>
              <a:spcAft>
                <a:spcPts val="0"/>
              </a:spcAft>
              <a:buSzPts val="1900"/>
              <a:buNone/>
              <a:defRPr/>
            </a:lvl4pPr>
            <a:lvl5pPr lvl="4">
              <a:spcBef>
                <a:spcPts val="0"/>
              </a:spcBef>
              <a:spcAft>
                <a:spcPts val="0"/>
              </a:spcAft>
              <a:buSzPts val="1900"/>
              <a:buNone/>
              <a:defRPr/>
            </a:lvl5pPr>
            <a:lvl6pPr lvl="5">
              <a:spcBef>
                <a:spcPts val="0"/>
              </a:spcBef>
              <a:spcAft>
                <a:spcPts val="0"/>
              </a:spcAft>
              <a:buSzPts val="1900"/>
              <a:buNone/>
              <a:defRPr/>
            </a:lvl6pPr>
            <a:lvl7pPr lvl="6">
              <a:spcBef>
                <a:spcPts val="0"/>
              </a:spcBef>
              <a:spcAft>
                <a:spcPts val="0"/>
              </a:spcAft>
              <a:buSzPts val="1900"/>
              <a:buNone/>
              <a:defRPr/>
            </a:lvl7pPr>
            <a:lvl8pPr lvl="7">
              <a:spcBef>
                <a:spcPts val="0"/>
              </a:spcBef>
              <a:spcAft>
                <a:spcPts val="0"/>
              </a:spcAft>
              <a:buSzPts val="1900"/>
              <a:buNone/>
              <a:defRPr/>
            </a:lvl8pPr>
            <a:lvl9pPr lvl="8">
              <a:spcBef>
                <a:spcPts val="0"/>
              </a:spcBef>
              <a:spcAft>
                <a:spcPts val="0"/>
              </a:spcAft>
              <a:buSzPts val="1900"/>
              <a:buNone/>
              <a:defRPr/>
            </a:lvl9pPr>
          </a:lstStyle>
          <a:p>
            <a:endParaRPr/>
          </a:p>
        </p:txBody>
      </p:sp>
      <p:sp>
        <p:nvSpPr>
          <p:cNvPr id="790" name="Google Shape;790;p76"/>
          <p:cNvSpPr txBox="1">
            <a:spLocks noGrp="1"/>
          </p:cNvSpPr>
          <p:nvPr>
            <p:ph type="body" idx="1"/>
          </p:nvPr>
        </p:nvSpPr>
        <p:spPr>
          <a:xfrm>
            <a:off x="415600" y="1536633"/>
            <a:ext cx="11360700" cy="4555200"/>
          </a:xfrm>
          <a:prstGeom prst="rect">
            <a:avLst/>
          </a:prstGeom>
        </p:spPr>
        <p:txBody>
          <a:bodyPr spcFirstLastPara="1" wrap="square" lIns="121900" tIns="121900" rIns="121900" bIns="121900" anchor="t" anchorCtr="0">
            <a:noAutofit/>
          </a:bodyPr>
          <a:lstStyle>
            <a:lvl1pPr marL="457200" lvl="0" indent="-330200">
              <a:spcBef>
                <a:spcPts val="0"/>
              </a:spcBef>
              <a:spcAft>
                <a:spcPts val="0"/>
              </a:spcAft>
              <a:buSzPts val="1600"/>
              <a:buChar char="●"/>
              <a:defRPr/>
            </a:lvl1pPr>
            <a:lvl2pPr marL="914400" lvl="1" indent="-330200">
              <a:spcBef>
                <a:spcPts val="0"/>
              </a:spcBef>
              <a:spcAft>
                <a:spcPts val="0"/>
              </a:spcAft>
              <a:buSzPts val="1600"/>
              <a:buChar char="○"/>
              <a:defRPr/>
            </a:lvl2pPr>
            <a:lvl3pPr marL="1371600" lvl="2" indent="-330200">
              <a:spcBef>
                <a:spcPts val="0"/>
              </a:spcBef>
              <a:spcAft>
                <a:spcPts val="0"/>
              </a:spcAft>
              <a:buSzPts val="1600"/>
              <a:buChar char="■"/>
              <a:defRPr/>
            </a:lvl3pPr>
            <a:lvl4pPr marL="1828800" lvl="3" indent="-330200">
              <a:spcBef>
                <a:spcPts val="0"/>
              </a:spcBef>
              <a:spcAft>
                <a:spcPts val="0"/>
              </a:spcAft>
              <a:buSzPts val="1600"/>
              <a:buChar char="●"/>
              <a:defRPr/>
            </a:lvl4pPr>
            <a:lvl5pPr marL="2286000" lvl="4" indent="-330200">
              <a:spcBef>
                <a:spcPts val="0"/>
              </a:spcBef>
              <a:spcAft>
                <a:spcPts val="0"/>
              </a:spcAft>
              <a:buSzPts val="1600"/>
              <a:buChar char="○"/>
              <a:defRPr/>
            </a:lvl5pPr>
            <a:lvl6pPr marL="2743200" lvl="5" indent="-330200">
              <a:spcBef>
                <a:spcPts val="0"/>
              </a:spcBef>
              <a:spcAft>
                <a:spcPts val="0"/>
              </a:spcAft>
              <a:buSzPts val="1600"/>
              <a:buChar char="■"/>
              <a:defRPr/>
            </a:lvl6pPr>
            <a:lvl7pPr marL="3200400" lvl="6" indent="-330200">
              <a:spcBef>
                <a:spcPts val="0"/>
              </a:spcBef>
              <a:spcAft>
                <a:spcPts val="0"/>
              </a:spcAft>
              <a:buSzPts val="1600"/>
              <a:buChar char="●"/>
              <a:defRPr/>
            </a:lvl7pPr>
            <a:lvl8pPr marL="3657600" lvl="7" indent="-330200">
              <a:spcBef>
                <a:spcPts val="0"/>
              </a:spcBef>
              <a:spcAft>
                <a:spcPts val="0"/>
              </a:spcAft>
              <a:buSzPts val="1600"/>
              <a:buChar char="○"/>
              <a:defRPr/>
            </a:lvl8pPr>
            <a:lvl9pPr marL="4114800" lvl="8" indent="-330200">
              <a:spcBef>
                <a:spcPts val="0"/>
              </a:spcBef>
              <a:spcAft>
                <a:spcPts val="0"/>
              </a:spcAft>
              <a:buSzPts val="1600"/>
              <a:buChar char="■"/>
              <a:defRPr/>
            </a:lvl9pPr>
          </a:lstStyle>
          <a:p>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Title and two columns">
  <p:cSld name="Title and two columns">
    <p:spTree>
      <p:nvGrpSpPr>
        <p:cNvPr id="1" name="Shape 791"/>
        <p:cNvGrpSpPr/>
        <p:nvPr/>
      </p:nvGrpSpPr>
      <p:grpSpPr>
        <a:xfrm>
          <a:off x="0" y="0"/>
          <a:ext cx="0" cy="0"/>
          <a:chOff x="0" y="0"/>
          <a:chExt cx="0" cy="0"/>
        </a:xfrm>
      </p:grpSpPr>
      <p:sp>
        <p:nvSpPr>
          <p:cNvPr id="792" name="Google Shape;792;p77"/>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Autofit/>
          </a:bodyPr>
          <a:lstStyle>
            <a:lvl1pPr lvl="0">
              <a:spcBef>
                <a:spcPts val="0"/>
              </a:spcBef>
              <a:spcAft>
                <a:spcPts val="0"/>
              </a:spcAft>
              <a:buSzPts val="7500"/>
              <a:buNone/>
              <a:defRPr/>
            </a:lvl1pPr>
            <a:lvl2pPr lvl="1">
              <a:spcBef>
                <a:spcPts val="0"/>
              </a:spcBef>
              <a:spcAft>
                <a:spcPts val="0"/>
              </a:spcAft>
              <a:buSzPts val="1900"/>
              <a:buNone/>
              <a:defRPr/>
            </a:lvl2pPr>
            <a:lvl3pPr lvl="2">
              <a:spcBef>
                <a:spcPts val="0"/>
              </a:spcBef>
              <a:spcAft>
                <a:spcPts val="0"/>
              </a:spcAft>
              <a:buSzPts val="1900"/>
              <a:buNone/>
              <a:defRPr/>
            </a:lvl3pPr>
            <a:lvl4pPr lvl="3">
              <a:spcBef>
                <a:spcPts val="0"/>
              </a:spcBef>
              <a:spcAft>
                <a:spcPts val="0"/>
              </a:spcAft>
              <a:buSzPts val="1900"/>
              <a:buNone/>
              <a:defRPr/>
            </a:lvl4pPr>
            <a:lvl5pPr lvl="4">
              <a:spcBef>
                <a:spcPts val="0"/>
              </a:spcBef>
              <a:spcAft>
                <a:spcPts val="0"/>
              </a:spcAft>
              <a:buSzPts val="1900"/>
              <a:buNone/>
              <a:defRPr/>
            </a:lvl5pPr>
            <a:lvl6pPr lvl="5">
              <a:spcBef>
                <a:spcPts val="0"/>
              </a:spcBef>
              <a:spcAft>
                <a:spcPts val="0"/>
              </a:spcAft>
              <a:buSzPts val="1900"/>
              <a:buNone/>
              <a:defRPr/>
            </a:lvl6pPr>
            <a:lvl7pPr lvl="6">
              <a:spcBef>
                <a:spcPts val="0"/>
              </a:spcBef>
              <a:spcAft>
                <a:spcPts val="0"/>
              </a:spcAft>
              <a:buSzPts val="1900"/>
              <a:buNone/>
              <a:defRPr/>
            </a:lvl7pPr>
            <a:lvl8pPr lvl="7">
              <a:spcBef>
                <a:spcPts val="0"/>
              </a:spcBef>
              <a:spcAft>
                <a:spcPts val="0"/>
              </a:spcAft>
              <a:buSzPts val="1900"/>
              <a:buNone/>
              <a:defRPr/>
            </a:lvl8pPr>
            <a:lvl9pPr lvl="8">
              <a:spcBef>
                <a:spcPts val="0"/>
              </a:spcBef>
              <a:spcAft>
                <a:spcPts val="0"/>
              </a:spcAft>
              <a:buSzPts val="1900"/>
              <a:buNone/>
              <a:defRPr/>
            </a:lvl9pPr>
          </a:lstStyle>
          <a:p>
            <a:endParaRPr/>
          </a:p>
        </p:txBody>
      </p:sp>
      <p:sp>
        <p:nvSpPr>
          <p:cNvPr id="793" name="Google Shape;793;p77"/>
          <p:cNvSpPr txBox="1">
            <a:spLocks noGrp="1"/>
          </p:cNvSpPr>
          <p:nvPr>
            <p:ph type="body" idx="1"/>
          </p:nvPr>
        </p:nvSpPr>
        <p:spPr>
          <a:xfrm>
            <a:off x="415600" y="1536633"/>
            <a:ext cx="5333100" cy="45552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SzPts val="1900"/>
              <a:buChar char="●"/>
              <a:defRPr sz="1900"/>
            </a:lvl1pPr>
            <a:lvl2pPr marL="914400" lvl="1" indent="-330200">
              <a:spcBef>
                <a:spcPts val="0"/>
              </a:spcBef>
              <a:spcAft>
                <a:spcPts val="0"/>
              </a:spcAft>
              <a:buSzPts val="1600"/>
              <a:buChar char="○"/>
              <a:defRPr/>
            </a:lvl2pPr>
            <a:lvl3pPr marL="1371600" lvl="2" indent="-330200">
              <a:spcBef>
                <a:spcPts val="0"/>
              </a:spcBef>
              <a:spcAft>
                <a:spcPts val="0"/>
              </a:spcAft>
              <a:buSzPts val="1600"/>
              <a:buChar char="■"/>
              <a:defRPr/>
            </a:lvl3pPr>
            <a:lvl4pPr marL="1828800" lvl="3" indent="-330200">
              <a:spcBef>
                <a:spcPts val="0"/>
              </a:spcBef>
              <a:spcAft>
                <a:spcPts val="0"/>
              </a:spcAft>
              <a:buSzPts val="1600"/>
              <a:buChar char="●"/>
              <a:defRPr/>
            </a:lvl4pPr>
            <a:lvl5pPr marL="2286000" lvl="4" indent="-330200">
              <a:spcBef>
                <a:spcPts val="0"/>
              </a:spcBef>
              <a:spcAft>
                <a:spcPts val="0"/>
              </a:spcAft>
              <a:buSzPts val="1600"/>
              <a:buChar char="○"/>
              <a:defRPr/>
            </a:lvl5pPr>
            <a:lvl6pPr marL="2743200" lvl="5" indent="-330200">
              <a:spcBef>
                <a:spcPts val="0"/>
              </a:spcBef>
              <a:spcAft>
                <a:spcPts val="0"/>
              </a:spcAft>
              <a:buSzPts val="1600"/>
              <a:buChar char="■"/>
              <a:defRPr/>
            </a:lvl6pPr>
            <a:lvl7pPr marL="3200400" lvl="6" indent="-330200">
              <a:spcBef>
                <a:spcPts val="0"/>
              </a:spcBef>
              <a:spcAft>
                <a:spcPts val="0"/>
              </a:spcAft>
              <a:buSzPts val="1600"/>
              <a:buChar char="●"/>
              <a:defRPr/>
            </a:lvl7pPr>
            <a:lvl8pPr marL="3657600" lvl="7" indent="-330200">
              <a:spcBef>
                <a:spcPts val="0"/>
              </a:spcBef>
              <a:spcAft>
                <a:spcPts val="0"/>
              </a:spcAft>
              <a:buSzPts val="1600"/>
              <a:buChar char="○"/>
              <a:defRPr/>
            </a:lvl8pPr>
            <a:lvl9pPr marL="4114800" lvl="8" indent="-330200">
              <a:spcBef>
                <a:spcPts val="0"/>
              </a:spcBef>
              <a:spcAft>
                <a:spcPts val="0"/>
              </a:spcAft>
              <a:buSzPts val="1600"/>
              <a:buChar char="■"/>
              <a:defRPr/>
            </a:lvl9pPr>
          </a:lstStyle>
          <a:p>
            <a:endParaRPr/>
          </a:p>
        </p:txBody>
      </p:sp>
      <p:sp>
        <p:nvSpPr>
          <p:cNvPr id="794" name="Google Shape;794;p77"/>
          <p:cNvSpPr txBox="1">
            <a:spLocks noGrp="1"/>
          </p:cNvSpPr>
          <p:nvPr>
            <p:ph type="body" idx="2"/>
          </p:nvPr>
        </p:nvSpPr>
        <p:spPr>
          <a:xfrm>
            <a:off x="6443200" y="1536633"/>
            <a:ext cx="5333100" cy="45552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SzPts val="1900"/>
              <a:buChar char="●"/>
              <a:defRPr sz="1900"/>
            </a:lvl1pPr>
            <a:lvl2pPr marL="914400" lvl="1" indent="-330200">
              <a:spcBef>
                <a:spcPts val="0"/>
              </a:spcBef>
              <a:spcAft>
                <a:spcPts val="0"/>
              </a:spcAft>
              <a:buSzPts val="1600"/>
              <a:buChar char="○"/>
              <a:defRPr/>
            </a:lvl2pPr>
            <a:lvl3pPr marL="1371600" lvl="2" indent="-330200">
              <a:spcBef>
                <a:spcPts val="0"/>
              </a:spcBef>
              <a:spcAft>
                <a:spcPts val="0"/>
              </a:spcAft>
              <a:buSzPts val="1600"/>
              <a:buChar char="■"/>
              <a:defRPr/>
            </a:lvl3pPr>
            <a:lvl4pPr marL="1828800" lvl="3" indent="-330200">
              <a:spcBef>
                <a:spcPts val="0"/>
              </a:spcBef>
              <a:spcAft>
                <a:spcPts val="0"/>
              </a:spcAft>
              <a:buSzPts val="1600"/>
              <a:buChar char="●"/>
              <a:defRPr/>
            </a:lvl4pPr>
            <a:lvl5pPr marL="2286000" lvl="4" indent="-330200">
              <a:spcBef>
                <a:spcPts val="0"/>
              </a:spcBef>
              <a:spcAft>
                <a:spcPts val="0"/>
              </a:spcAft>
              <a:buSzPts val="1600"/>
              <a:buChar char="○"/>
              <a:defRPr/>
            </a:lvl5pPr>
            <a:lvl6pPr marL="2743200" lvl="5" indent="-330200">
              <a:spcBef>
                <a:spcPts val="0"/>
              </a:spcBef>
              <a:spcAft>
                <a:spcPts val="0"/>
              </a:spcAft>
              <a:buSzPts val="1600"/>
              <a:buChar char="■"/>
              <a:defRPr/>
            </a:lvl6pPr>
            <a:lvl7pPr marL="3200400" lvl="6" indent="-330200">
              <a:spcBef>
                <a:spcPts val="0"/>
              </a:spcBef>
              <a:spcAft>
                <a:spcPts val="0"/>
              </a:spcAft>
              <a:buSzPts val="1600"/>
              <a:buChar char="●"/>
              <a:defRPr/>
            </a:lvl7pPr>
            <a:lvl8pPr marL="3657600" lvl="7" indent="-330200">
              <a:spcBef>
                <a:spcPts val="0"/>
              </a:spcBef>
              <a:spcAft>
                <a:spcPts val="0"/>
              </a:spcAft>
              <a:buSzPts val="1600"/>
              <a:buChar char="○"/>
              <a:defRPr/>
            </a:lvl8pPr>
            <a:lvl9pPr marL="4114800" lvl="8" indent="-330200">
              <a:spcBef>
                <a:spcPts val="0"/>
              </a:spcBef>
              <a:spcAft>
                <a:spcPts val="0"/>
              </a:spcAft>
              <a:buSzPts val="1600"/>
              <a:buChar char="■"/>
              <a:defRPr/>
            </a:lvl9pPr>
          </a:lstStyle>
          <a:p>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795"/>
        <p:cNvGrpSpPr/>
        <p:nvPr/>
      </p:nvGrpSpPr>
      <p:grpSpPr>
        <a:xfrm>
          <a:off x="0" y="0"/>
          <a:ext cx="0" cy="0"/>
          <a:chOff x="0" y="0"/>
          <a:chExt cx="0" cy="0"/>
        </a:xfrm>
      </p:grpSpPr>
      <p:sp>
        <p:nvSpPr>
          <p:cNvPr id="796" name="Google Shape;796;p78"/>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Autofit/>
          </a:bodyPr>
          <a:lstStyle>
            <a:lvl1pPr lvl="0">
              <a:spcBef>
                <a:spcPts val="0"/>
              </a:spcBef>
              <a:spcAft>
                <a:spcPts val="0"/>
              </a:spcAft>
              <a:buSzPts val="7500"/>
              <a:buNone/>
              <a:defRPr/>
            </a:lvl1pPr>
            <a:lvl2pPr lvl="1">
              <a:spcBef>
                <a:spcPts val="0"/>
              </a:spcBef>
              <a:spcAft>
                <a:spcPts val="0"/>
              </a:spcAft>
              <a:buSzPts val="1900"/>
              <a:buNone/>
              <a:defRPr/>
            </a:lvl2pPr>
            <a:lvl3pPr lvl="2">
              <a:spcBef>
                <a:spcPts val="0"/>
              </a:spcBef>
              <a:spcAft>
                <a:spcPts val="0"/>
              </a:spcAft>
              <a:buSzPts val="1900"/>
              <a:buNone/>
              <a:defRPr/>
            </a:lvl3pPr>
            <a:lvl4pPr lvl="3">
              <a:spcBef>
                <a:spcPts val="0"/>
              </a:spcBef>
              <a:spcAft>
                <a:spcPts val="0"/>
              </a:spcAft>
              <a:buSzPts val="1900"/>
              <a:buNone/>
              <a:defRPr/>
            </a:lvl4pPr>
            <a:lvl5pPr lvl="4">
              <a:spcBef>
                <a:spcPts val="0"/>
              </a:spcBef>
              <a:spcAft>
                <a:spcPts val="0"/>
              </a:spcAft>
              <a:buSzPts val="1900"/>
              <a:buNone/>
              <a:defRPr/>
            </a:lvl5pPr>
            <a:lvl6pPr lvl="5">
              <a:spcBef>
                <a:spcPts val="0"/>
              </a:spcBef>
              <a:spcAft>
                <a:spcPts val="0"/>
              </a:spcAft>
              <a:buSzPts val="1900"/>
              <a:buNone/>
              <a:defRPr/>
            </a:lvl6pPr>
            <a:lvl7pPr lvl="6">
              <a:spcBef>
                <a:spcPts val="0"/>
              </a:spcBef>
              <a:spcAft>
                <a:spcPts val="0"/>
              </a:spcAft>
              <a:buSzPts val="1900"/>
              <a:buNone/>
              <a:defRPr/>
            </a:lvl7pPr>
            <a:lvl8pPr lvl="7">
              <a:spcBef>
                <a:spcPts val="0"/>
              </a:spcBef>
              <a:spcAft>
                <a:spcPts val="0"/>
              </a:spcAft>
              <a:buSzPts val="1900"/>
              <a:buNone/>
              <a:defRPr/>
            </a:lvl8pPr>
            <a:lvl9pPr lvl="8">
              <a:spcBef>
                <a:spcPts val="0"/>
              </a:spcBef>
              <a:spcAft>
                <a:spcPts val="0"/>
              </a:spcAft>
              <a:buSzPts val="1900"/>
              <a:buNone/>
              <a:defRPr/>
            </a:lvl9pPr>
          </a:lstStyle>
          <a:p>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797"/>
        <p:cNvGrpSpPr/>
        <p:nvPr/>
      </p:nvGrpSpPr>
      <p:grpSpPr>
        <a:xfrm>
          <a:off x="0" y="0"/>
          <a:ext cx="0" cy="0"/>
          <a:chOff x="0" y="0"/>
          <a:chExt cx="0" cy="0"/>
        </a:xfrm>
      </p:grpSpPr>
      <p:sp>
        <p:nvSpPr>
          <p:cNvPr id="798" name="Google Shape;798;p79"/>
          <p:cNvSpPr txBox="1">
            <a:spLocks noGrp="1"/>
          </p:cNvSpPr>
          <p:nvPr>
            <p:ph type="title"/>
          </p:nvPr>
        </p:nvSpPr>
        <p:spPr>
          <a:xfrm>
            <a:off x="415600" y="740800"/>
            <a:ext cx="3744000" cy="1007700"/>
          </a:xfrm>
          <a:prstGeom prst="rect">
            <a:avLst/>
          </a:prstGeom>
        </p:spPr>
        <p:txBody>
          <a:bodyPr spcFirstLastPara="1" wrap="square" lIns="121900" tIns="121900" rIns="121900" bIns="121900" anchor="b" anchorCtr="0">
            <a:noAutofit/>
          </a:bodyPr>
          <a:lstStyle>
            <a:lvl1pPr lvl="0">
              <a:spcBef>
                <a:spcPts val="0"/>
              </a:spcBef>
              <a:spcAft>
                <a:spcPts val="0"/>
              </a:spcAft>
              <a:buSzPts val="3200"/>
              <a:buNone/>
              <a:defRPr sz="3200"/>
            </a:lvl1pPr>
            <a:lvl2pPr lvl="1">
              <a:spcBef>
                <a:spcPts val="0"/>
              </a:spcBef>
              <a:spcAft>
                <a:spcPts val="0"/>
              </a:spcAft>
              <a:buSzPts val="3200"/>
              <a:buNone/>
              <a:defRPr sz="3200"/>
            </a:lvl2pPr>
            <a:lvl3pPr lvl="2">
              <a:spcBef>
                <a:spcPts val="0"/>
              </a:spcBef>
              <a:spcAft>
                <a:spcPts val="0"/>
              </a:spcAft>
              <a:buSzPts val="3200"/>
              <a:buNone/>
              <a:defRPr sz="3200"/>
            </a:lvl3pPr>
            <a:lvl4pPr lvl="3">
              <a:spcBef>
                <a:spcPts val="0"/>
              </a:spcBef>
              <a:spcAft>
                <a:spcPts val="0"/>
              </a:spcAft>
              <a:buSzPts val="3200"/>
              <a:buNone/>
              <a:defRPr sz="3200"/>
            </a:lvl4pPr>
            <a:lvl5pPr lvl="4">
              <a:spcBef>
                <a:spcPts val="0"/>
              </a:spcBef>
              <a:spcAft>
                <a:spcPts val="0"/>
              </a:spcAft>
              <a:buSzPts val="3200"/>
              <a:buNone/>
              <a:defRPr sz="3200"/>
            </a:lvl5pPr>
            <a:lvl6pPr lvl="5">
              <a:spcBef>
                <a:spcPts val="0"/>
              </a:spcBef>
              <a:spcAft>
                <a:spcPts val="0"/>
              </a:spcAft>
              <a:buSzPts val="3200"/>
              <a:buNone/>
              <a:defRPr sz="3200"/>
            </a:lvl6pPr>
            <a:lvl7pPr lvl="6">
              <a:spcBef>
                <a:spcPts val="0"/>
              </a:spcBef>
              <a:spcAft>
                <a:spcPts val="0"/>
              </a:spcAft>
              <a:buSzPts val="3200"/>
              <a:buNone/>
              <a:defRPr sz="3200"/>
            </a:lvl7pPr>
            <a:lvl8pPr lvl="7">
              <a:spcBef>
                <a:spcPts val="0"/>
              </a:spcBef>
              <a:spcAft>
                <a:spcPts val="0"/>
              </a:spcAft>
              <a:buSzPts val="3200"/>
              <a:buNone/>
              <a:defRPr sz="3200"/>
            </a:lvl8pPr>
            <a:lvl9pPr lvl="8">
              <a:spcBef>
                <a:spcPts val="0"/>
              </a:spcBef>
              <a:spcAft>
                <a:spcPts val="0"/>
              </a:spcAft>
              <a:buSzPts val="3200"/>
              <a:buNone/>
              <a:defRPr sz="3200"/>
            </a:lvl9pPr>
          </a:lstStyle>
          <a:p>
            <a:endParaRPr/>
          </a:p>
        </p:txBody>
      </p:sp>
      <p:sp>
        <p:nvSpPr>
          <p:cNvPr id="799" name="Google Shape;799;p79"/>
          <p:cNvSpPr txBox="1">
            <a:spLocks noGrp="1"/>
          </p:cNvSpPr>
          <p:nvPr>
            <p:ph type="body" idx="1"/>
          </p:nvPr>
        </p:nvSpPr>
        <p:spPr>
          <a:xfrm>
            <a:off x="415600" y="1852800"/>
            <a:ext cx="3744000" cy="4239300"/>
          </a:xfrm>
          <a:prstGeom prst="rect">
            <a:avLst/>
          </a:prstGeom>
        </p:spPr>
        <p:txBody>
          <a:bodyPr spcFirstLastPara="1" wrap="square" lIns="121900" tIns="121900" rIns="121900" bIns="121900" anchor="t" anchorCtr="0">
            <a:noAutofit/>
          </a:bodyPr>
          <a:lstStyle>
            <a:lvl1pPr marL="457200" lvl="0" indent="-330200">
              <a:spcBef>
                <a:spcPts val="0"/>
              </a:spcBef>
              <a:spcAft>
                <a:spcPts val="0"/>
              </a:spcAft>
              <a:buSzPts val="1600"/>
              <a:buChar char="●"/>
              <a:defRPr/>
            </a:lvl1pPr>
            <a:lvl2pPr marL="914400" lvl="1" indent="-330200">
              <a:spcBef>
                <a:spcPts val="0"/>
              </a:spcBef>
              <a:spcAft>
                <a:spcPts val="0"/>
              </a:spcAft>
              <a:buSzPts val="1600"/>
              <a:buChar char="○"/>
              <a:defRPr/>
            </a:lvl2pPr>
            <a:lvl3pPr marL="1371600" lvl="2" indent="-330200">
              <a:spcBef>
                <a:spcPts val="0"/>
              </a:spcBef>
              <a:spcAft>
                <a:spcPts val="0"/>
              </a:spcAft>
              <a:buSzPts val="1600"/>
              <a:buChar char="■"/>
              <a:defRPr/>
            </a:lvl3pPr>
            <a:lvl4pPr marL="1828800" lvl="3" indent="-330200">
              <a:spcBef>
                <a:spcPts val="0"/>
              </a:spcBef>
              <a:spcAft>
                <a:spcPts val="0"/>
              </a:spcAft>
              <a:buSzPts val="1600"/>
              <a:buChar char="●"/>
              <a:defRPr/>
            </a:lvl4pPr>
            <a:lvl5pPr marL="2286000" lvl="4" indent="-330200">
              <a:spcBef>
                <a:spcPts val="0"/>
              </a:spcBef>
              <a:spcAft>
                <a:spcPts val="0"/>
              </a:spcAft>
              <a:buSzPts val="1600"/>
              <a:buChar char="○"/>
              <a:defRPr/>
            </a:lvl5pPr>
            <a:lvl6pPr marL="2743200" lvl="5" indent="-330200">
              <a:spcBef>
                <a:spcPts val="0"/>
              </a:spcBef>
              <a:spcAft>
                <a:spcPts val="0"/>
              </a:spcAft>
              <a:buSzPts val="1600"/>
              <a:buChar char="■"/>
              <a:defRPr/>
            </a:lvl6pPr>
            <a:lvl7pPr marL="3200400" lvl="6" indent="-330200">
              <a:spcBef>
                <a:spcPts val="0"/>
              </a:spcBef>
              <a:spcAft>
                <a:spcPts val="0"/>
              </a:spcAft>
              <a:buSzPts val="1600"/>
              <a:buChar char="●"/>
              <a:defRPr/>
            </a:lvl7pPr>
            <a:lvl8pPr marL="3657600" lvl="7" indent="-330200">
              <a:spcBef>
                <a:spcPts val="0"/>
              </a:spcBef>
              <a:spcAft>
                <a:spcPts val="0"/>
              </a:spcAft>
              <a:buSzPts val="1600"/>
              <a:buChar char="○"/>
              <a:defRPr/>
            </a:lvl8pPr>
            <a:lvl9pPr marL="4114800" lvl="8" indent="-330200">
              <a:spcBef>
                <a:spcPts val="0"/>
              </a:spcBef>
              <a:spcAft>
                <a:spcPts val="0"/>
              </a:spcAft>
              <a:buSzPts val="1600"/>
              <a:buChar char="■"/>
              <a:defRPr/>
            </a:lvl9pPr>
          </a:lstStyle>
          <a:p>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800"/>
        <p:cNvGrpSpPr/>
        <p:nvPr/>
      </p:nvGrpSpPr>
      <p:grpSpPr>
        <a:xfrm>
          <a:off x="0" y="0"/>
          <a:ext cx="0" cy="0"/>
          <a:chOff x="0" y="0"/>
          <a:chExt cx="0" cy="0"/>
        </a:xfrm>
      </p:grpSpPr>
      <p:sp>
        <p:nvSpPr>
          <p:cNvPr id="801" name="Google Shape;801;p80"/>
          <p:cNvSpPr txBox="1">
            <a:spLocks noGrp="1"/>
          </p:cNvSpPr>
          <p:nvPr>
            <p:ph type="title"/>
          </p:nvPr>
        </p:nvSpPr>
        <p:spPr>
          <a:xfrm>
            <a:off x="653667" y="600200"/>
            <a:ext cx="8490300" cy="5454300"/>
          </a:xfrm>
          <a:prstGeom prst="rect">
            <a:avLst/>
          </a:prstGeom>
        </p:spPr>
        <p:txBody>
          <a:bodyPr spcFirstLastPara="1" wrap="square" lIns="121900" tIns="121900" rIns="121900" bIns="121900" anchor="ctr" anchorCtr="0">
            <a:noAutofit/>
          </a:bodyPr>
          <a:lstStyle>
            <a:lvl1pPr lvl="0">
              <a:spcBef>
                <a:spcPts val="0"/>
              </a:spcBef>
              <a:spcAft>
                <a:spcPts val="0"/>
              </a:spcAft>
              <a:buSzPts val="6400"/>
              <a:buNone/>
              <a:defRPr sz="6400"/>
            </a:lvl1pPr>
            <a:lvl2pPr lvl="1">
              <a:spcBef>
                <a:spcPts val="0"/>
              </a:spcBef>
              <a:spcAft>
                <a:spcPts val="0"/>
              </a:spcAft>
              <a:buSzPts val="6400"/>
              <a:buNone/>
              <a:defRPr sz="6400"/>
            </a:lvl2pPr>
            <a:lvl3pPr lvl="2">
              <a:spcBef>
                <a:spcPts val="0"/>
              </a:spcBef>
              <a:spcAft>
                <a:spcPts val="0"/>
              </a:spcAft>
              <a:buSzPts val="6400"/>
              <a:buNone/>
              <a:defRPr sz="6400"/>
            </a:lvl3pPr>
            <a:lvl4pPr lvl="3">
              <a:spcBef>
                <a:spcPts val="0"/>
              </a:spcBef>
              <a:spcAft>
                <a:spcPts val="0"/>
              </a:spcAft>
              <a:buSzPts val="6400"/>
              <a:buNone/>
              <a:defRPr sz="6400"/>
            </a:lvl4pPr>
            <a:lvl5pPr lvl="4">
              <a:spcBef>
                <a:spcPts val="0"/>
              </a:spcBef>
              <a:spcAft>
                <a:spcPts val="0"/>
              </a:spcAft>
              <a:buSzPts val="6400"/>
              <a:buNone/>
              <a:defRPr sz="6400"/>
            </a:lvl5pPr>
            <a:lvl6pPr lvl="5">
              <a:spcBef>
                <a:spcPts val="0"/>
              </a:spcBef>
              <a:spcAft>
                <a:spcPts val="0"/>
              </a:spcAft>
              <a:buSzPts val="6400"/>
              <a:buNone/>
              <a:defRPr sz="6400"/>
            </a:lvl6pPr>
            <a:lvl7pPr lvl="6">
              <a:spcBef>
                <a:spcPts val="0"/>
              </a:spcBef>
              <a:spcAft>
                <a:spcPts val="0"/>
              </a:spcAft>
              <a:buSzPts val="6400"/>
              <a:buNone/>
              <a:defRPr sz="6400"/>
            </a:lvl7pPr>
            <a:lvl8pPr lvl="7">
              <a:spcBef>
                <a:spcPts val="0"/>
              </a:spcBef>
              <a:spcAft>
                <a:spcPts val="0"/>
              </a:spcAft>
              <a:buSzPts val="6400"/>
              <a:buNone/>
              <a:defRPr sz="6400"/>
            </a:lvl8pPr>
            <a:lvl9pPr lvl="8">
              <a:spcBef>
                <a:spcPts val="0"/>
              </a:spcBef>
              <a:spcAft>
                <a:spcPts val="0"/>
              </a:spcAft>
              <a:buSzPts val="6400"/>
              <a:buNone/>
              <a:defRPr sz="6400"/>
            </a:lvl9pPr>
          </a:lstStyle>
          <a:p>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802"/>
        <p:cNvGrpSpPr/>
        <p:nvPr/>
      </p:nvGrpSpPr>
      <p:grpSpPr>
        <a:xfrm>
          <a:off x="0" y="0"/>
          <a:ext cx="0" cy="0"/>
          <a:chOff x="0" y="0"/>
          <a:chExt cx="0" cy="0"/>
        </a:xfrm>
      </p:grpSpPr>
      <p:sp>
        <p:nvSpPr>
          <p:cNvPr id="803" name="Google Shape;803;p81"/>
          <p:cNvSpPr txBox="1">
            <a:spLocks noGrp="1"/>
          </p:cNvSpPr>
          <p:nvPr>
            <p:ph type="title"/>
          </p:nvPr>
        </p:nvSpPr>
        <p:spPr>
          <a:xfrm>
            <a:off x="354000" y="1644233"/>
            <a:ext cx="5393700" cy="1976400"/>
          </a:xfrm>
          <a:prstGeom prst="rect">
            <a:avLst/>
          </a:prstGeom>
        </p:spPr>
        <p:txBody>
          <a:bodyPr spcFirstLastPara="1" wrap="square" lIns="121900" tIns="121900" rIns="121900" bIns="121900" anchor="b" anchorCtr="0">
            <a:noAutofit/>
          </a:bodyPr>
          <a:lstStyle>
            <a:lvl1pPr lvl="0" algn="ctr">
              <a:spcBef>
                <a:spcPts val="0"/>
              </a:spcBef>
              <a:spcAft>
                <a:spcPts val="0"/>
              </a:spcAft>
              <a:buSzPts val="5600"/>
              <a:buNone/>
              <a:defRPr sz="5600"/>
            </a:lvl1pPr>
            <a:lvl2pPr lvl="1" algn="ctr">
              <a:spcBef>
                <a:spcPts val="0"/>
              </a:spcBef>
              <a:spcAft>
                <a:spcPts val="0"/>
              </a:spcAft>
              <a:buSzPts val="5600"/>
              <a:buNone/>
              <a:defRPr sz="5600"/>
            </a:lvl2pPr>
            <a:lvl3pPr lvl="2" algn="ctr">
              <a:spcBef>
                <a:spcPts val="0"/>
              </a:spcBef>
              <a:spcAft>
                <a:spcPts val="0"/>
              </a:spcAft>
              <a:buSzPts val="5600"/>
              <a:buNone/>
              <a:defRPr sz="5600"/>
            </a:lvl3pPr>
            <a:lvl4pPr lvl="3" algn="ctr">
              <a:spcBef>
                <a:spcPts val="0"/>
              </a:spcBef>
              <a:spcAft>
                <a:spcPts val="0"/>
              </a:spcAft>
              <a:buSzPts val="5600"/>
              <a:buNone/>
              <a:defRPr sz="5600"/>
            </a:lvl4pPr>
            <a:lvl5pPr lvl="4" algn="ctr">
              <a:spcBef>
                <a:spcPts val="0"/>
              </a:spcBef>
              <a:spcAft>
                <a:spcPts val="0"/>
              </a:spcAft>
              <a:buSzPts val="5600"/>
              <a:buNone/>
              <a:defRPr sz="5600"/>
            </a:lvl5pPr>
            <a:lvl6pPr lvl="5" algn="ctr">
              <a:spcBef>
                <a:spcPts val="0"/>
              </a:spcBef>
              <a:spcAft>
                <a:spcPts val="0"/>
              </a:spcAft>
              <a:buSzPts val="5600"/>
              <a:buNone/>
              <a:defRPr sz="5600"/>
            </a:lvl6pPr>
            <a:lvl7pPr lvl="6" algn="ctr">
              <a:spcBef>
                <a:spcPts val="0"/>
              </a:spcBef>
              <a:spcAft>
                <a:spcPts val="0"/>
              </a:spcAft>
              <a:buSzPts val="5600"/>
              <a:buNone/>
              <a:defRPr sz="5600"/>
            </a:lvl7pPr>
            <a:lvl8pPr lvl="7" algn="ctr">
              <a:spcBef>
                <a:spcPts val="0"/>
              </a:spcBef>
              <a:spcAft>
                <a:spcPts val="0"/>
              </a:spcAft>
              <a:buSzPts val="5600"/>
              <a:buNone/>
              <a:defRPr sz="5600"/>
            </a:lvl8pPr>
            <a:lvl9pPr lvl="8" algn="ctr">
              <a:spcBef>
                <a:spcPts val="0"/>
              </a:spcBef>
              <a:spcAft>
                <a:spcPts val="0"/>
              </a:spcAft>
              <a:buSzPts val="5600"/>
              <a:buNone/>
              <a:defRPr sz="5600"/>
            </a:lvl9pPr>
          </a:lstStyle>
          <a:p>
            <a:endParaRPr/>
          </a:p>
        </p:txBody>
      </p:sp>
      <p:sp>
        <p:nvSpPr>
          <p:cNvPr id="804" name="Google Shape;804;p81"/>
          <p:cNvSpPr txBox="1">
            <a:spLocks noGrp="1"/>
          </p:cNvSpPr>
          <p:nvPr>
            <p:ph type="subTitle" idx="1"/>
          </p:nvPr>
        </p:nvSpPr>
        <p:spPr>
          <a:xfrm>
            <a:off x="354000" y="3737433"/>
            <a:ext cx="5393700" cy="1646700"/>
          </a:xfrm>
          <a:prstGeom prst="rect">
            <a:avLst/>
          </a:prstGeom>
        </p:spPr>
        <p:txBody>
          <a:bodyPr spcFirstLastPara="1" wrap="square" lIns="0" tIns="0" rIns="0" bIns="0" anchor="t" anchorCtr="0">
            <a:spAutoFit/>
          </a:bodyPr>
          <a:lstStyle>
            <a:lvl1pPr lvl="0" algn="ctr">
              <a:spcBef>
                <a:spcPts val="0"/>
              </a:spcBef>
              <a:spcAft>
                <a:spcPts val="0"/>
              </a:spcAft>
              <a:buSzPts val="2800"/>
              <a:buNone/>
              <a:defRPr sz="2800"/>
            </a:lvl1pPr>
            <a:lvl2pPr lvl="1" algn="ctr">
              <a:spcBef>
                <a:spcPts val="0"/>
              </a:spcBef>
              <a:spcAft>
                <a:spcPts val="0"/>
              </a:spcAft>
              <a:buSzPts val="2800"/>
              <a:buNone/>
              <a:defRPr sz="2800"/>
            </a:lvl2pPr>
            <a:lvl3pPr lvl="2" algn="ctr">
              <a:spcBef>
                <a:spcPts val="0"/>
              </a:spcBef>
              <a:spcAft>
                <a:spcPts val="0"/>
              </a:spcAft>
              <a:buSzPts val="2800"/>
              <a:buNone/>
              <a:defRPr sz="2800"/>
            </a:lvl3pPr>
            <a:lvl4pPr lvl="3" algn="ctr">
              <a:spcBef>
                <a:spcPts val="0"/>
              </a:spcBef>
              <a:spcAft>
                <a:spcPts val="0"/>
              </a:spcAft>
              <a:buSzPts val="2800"/>
              <a:buNone/>
              <a:defRPr sz="2800"/>
            </a:lvl4pPr>
            <a:lvl5pPr lvl="4" algn="ctr">
              <a:spcBef>
                <a:spcPts val="0"/>
              </a:spcBef>
              <a:spcAft>
                <a:spcPts val="0"/>
              </a:spcAft>
              <a:buSzPts val="2800"/>
              <a:buNone/>
              <a:defRPr sz="2800"/>
            </a:lvl5pPr>
            <a:lvl6pPr lvl="5" algn="ctr">
              <a:spcBef>
                <a:spcPts val="0"/>
              </a:spcBef>
              <a:spcAft>
                <a:spcPts val="0"/>
              </a:spcAft>
              <a:buSzPts val="2800"/>
              <a:buNone/>
              <a:defRPr sz="2800"/>
            </a:lvl6pPr>
            <a:lvl7pPr lvl="6" algn="ctr">
              <a:spcBef>
                <a:spcPts val="0"/>
              </a:spcBef>
              <a:spcAft>
                <a:spcPts val="0"/>
              </a:spcAft>
              <a:buSzPts val="2800"/>
              <a:buNone/>
              <a:defRPr sz="2800"/>
            </a:lvl7pPr>
            <a:lvl8pPr lvl="7" algn="ctr">
              <a:spcBef>
                <a:spcPts val="0"/>
              </a:spcBef>
              <a:spcAft>
                <a:spcPts val="0"/>
              </a:spcAft>
              <a:buSzPts val="2800"/>
              <a:buNone/>
              <a:defRPr sz="2800"/>
            </a:lvl8pPr>
            <a:lvl9pPr lvl="8" algn="ctr">
              <a:spcBef>
                <a:spcPts val="0"/>
              </a:spcBef>
              <a:spcAft>
                <a:spcPts val="0"/>
              </a:spcAft>
              <a:buSzPts val="2800"/>
              <a:buNone/>
              <a:defRPr sz="2800"/>
            </a:lvl9pPr>
          </a:lstStyle>
          <a:p>
            <a:endParaRPr/>
          </a:p>
        </p:txBody>
      </p:sp>
      <p:sp>
        <p:nvSpPr>
          <p:cNvPr id="805" name="Google Shape;805;p81"/>
          <p:cNvSpPr txBox="1">
            <a:spLocks noGrp="1"/>
          </p:cNvSpPr>
          <p:nvPr>
            <p:ph type="body" idx="2"/>
          </p:nvPr>
        </p:nvSpPr>
        <p:spPr>
          <a:xfrm>
            <a:off x="6586000" y="965433"/>
            <a:ext cx="5115900" cy="4926900"/>
          </a:xfrm>
          <a:prstGeom prst="rect">
            <a:avLst/>
          </a:prstGeom>
        </p:spPr>
        <p:txBody>
          <a:bodyPr spcFirstLastPara="1" wrap="square" lIns="121900" tIns="121900" rIns="121900" bIns="121900" anchor="ctr" anchorCtr="0">
            <a:noAutofit/>
          </a:bodyPr>
          <a:lstStyle>
            <a:lvl1pPr marL="457200" lvl="0" indent="-330200">
              <a:spcBef>
                <a:spcPts val="0"/>
              </a:spcBef>
              <a:spcAft>
                <a:spcPts val="0"/>
              </a:spcAft>
              <a:buSzPts val="1600"/>
              <a:buChar char="●"/>
              <a:defRPr/>
            </a:lvl1pPr>
            <a:lvl2pPr marL="914400" lvl="1" indent="-330200">
              <a:spcBef>
                <a:spcPts val="0"/>
              </a:spcBef>
              <a:spcAft>
                <a:spcPts val="0"/>
              </a:spcAft>
              <a:buSzPts val="1600"/>
              <a:buChar char="○"/>
              <a:defRPr/>
            </a:lvl2pPr>
            <a:lvl3pPr marL="1371600" lvl="2" indent="-330200">
              <a:spcBef>
                <a:spcPts val="0"/>
              </a:spcBef>
              <a:spcAft>
                <a:spcPts val="0"/>
              </a:spcAft>
              <a:buSzPts val="1600"/>
              <a:buChar char="■"/>
              <a:defRPr/>
            </a:lvl3pPr>
            <a:lvl4pPr marL="1828800" lvl="3" indent="-330200">
              <a:spcBef>
                <a:spcPts val="0"/>
              </a:spcBef>
              <a:spcAft>
                <a:spcPts val="0"/>
              </a:spcAft>
              <a:buSzPts val="1600"/>
              <a:buChar char="●"/>
              <a:defRPr/>
            </a:lvl4pPr>
            <a:lvl5pPr marL="2286000" lvl="4" indent="-330200">
              <a:spcBef>
                <a:spcPts val="0"/>
              </a:spcBef>
              <a:spcAft>
                <a:spcPts val="0"/>
              </a:spcAft>
              <a:buSzPts val="1600"/>
              <a:buChar char="○"/>
              <a:defRPr/>
            </a:lvl5pPr>
            <a:lvl6pPr marL="2743200" lvl="5" indent="-330200">
              <a:spcBef>
                <a:spcPts val="0"/>
              </a:spcBef>
              <a:spcAft>
                <a:spcPts val="0"/>
              </a:spcAft>
              <a:buSzPts val="1600"/>
              <a:buChar char="■"/>
              <a:defRPr/>
            </a:lvl6pPr>
            <a:lvl7pPr marL="3200400" lvl="6" indent="-330200">
              <a:spcBef>
                <a:spcPts val="0"/>
              </a:spcBef>
              <a:spcAft>
                <a:spcPts val="0"/>
              </a:spcAft>
              <a:buSzPts val="1600"/>
              <a:buChar char="●"/>
              <a:defRPr/>
            </a:lvl7pPr>
            <a:lvl8pPr marL="3657600" lvl="7" indent="-330200">
              <a:spcBef>
                <a:spcPts val="0"/>
              </a:spcBef>
              <a:spcAft>
                <a:spcPts val="0"/>
              </a:spcAft>
              <a:buSzPts val="1600"/>
              <a:buChar char="○"/>
              <a:defRPr/>
            </a:lvl8pPr>
            <a:lvl9pPr marL="4114800" lvl="8" indent="-330200">
              <a:spcBef>
                <a:spcPts val="0"/>
              </a:spcBef>
              <a:spcAft>
                <a:spcPts val="0"/>
              </a:spcAft>
              <a:buSzPts val="1600"/>
              <a:buChar char="■"/>
              <a:defRPr/>
            </a:lvl9pPr>
          </a:lstStyle>
          <a:p>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806"/>
        <p:cNvGrpSpPr/>
        <p:nvPr/>
      </p:nvGrpSpPr>
      <p:grpSpPr>
        <a:xfrm>
          <a:off x="0" y="0"/>
          <a:ext cx="0" cy="0"/>
          <a:chOff x="0" y="0"/>
          <a:chExt cx="0" cy="0"/>
        </a:xfrm>
      </p:grpSpPr>
      <p:sp>
        <p:nvSpPr>
          <p:cNvPr id="807" name="Google Shape;807;p82"/>
          <p:cNvSpPr txBox="1">
            <a:spLocks noGrp="1"/>
          </p:cNvSpPr>
          <p:nvPr>
            <p:ph type="body" idx="1"/>
          </p:nvPr>
        </p:nvSpPr>
        <p:spPr>
          <a:xfrm>
            <a:off x="415600" y="5640767"/>
            <a:ext cx="7998300" cy="806700"/>
          </a:xfrm>
          <a:prstGeom prst="rect">
            <a:avLst/>
          </a:prstGeom>
        </p:spPr>
        <p:txBody>
          <a:bodyPr spcFirstLastPara="1" wrap="square" lIns="121900" tIns="121900" rIns="121900" bIns="121900" anchor="ctr" anchorCtr="0">
            <a:noAutofit/>
          </a:bodyPr>
          <a:lstStyle>
            <a:lvl1pPr marL="457200" lvl="0" indent="-228600">
              <a:spcBef>
                <a:spcPts val="0"/>
              </a:spcBef>
              <a:spcAft>
                <a:spcPts val="0"/>
              </a:spcAft>
              <a:buSzPts val="1600"/>
              <a:buNone/>
              <a:defRPr/>
            </a:lvl1pPr>
          </a:lstStyle>
          <a:p>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808"/>
        <p:cNvGrpSpPr/>
        <p:nvPr/>
      </p:nvGrpSpPr>
      <p:grpSpPr>
        <a:xfrm>
          <a:off x="0" y="0"/>
          <a:ext cx="0" cy="0"/>
          <a:chOff x="0" y="0"/>
          <a:chExt cx="0" cy="0"/>
        </a:xfrm>
      </p:grpSpPr>
      <p:sp>
        <p:nvSpPr>
          <p:cNvPr id="809" name="Google Shape;809;p83"/>
          <p:cNvSpPr txBox="1">
            <a:spLocks noGrp="1"/>
          </p:cNvSpPr>
          <p:nvPr>
            <p:ph type="title" hasCustomPrompt="1"/>
          </p:nvPr>
        </p:nvSpPr>
        <p:spPr>
          <a:xfrm>
            <a:off x="415600" y="1474833"/>
            <a:ext cx="11360700" cy="2618100"/>
          </a:xfrm>
          <a:prstGeom prst="rect">
            <a:avLst/>
          </a:prstGeom>
        </p:spPr>
        <p:txBody>
          <a:bodyPr spcFirstLastPara="1" wrap="square" lIns="121900" tIns="121900" rIns="121900" bIns="121900" anchor="b" anchorCtr="0">
            <a:noAutofit/>
          </a:bodyPr>
          <a:lstStyle>
            <a:lvl1pPr lvl="0" algn="ctr">
              <a:spcBef>
                <a:spcPts val="0"/>
              </a:spcBef>
              <a:spcAft>
                <a:spcPts val="0"/>
              </a:spcAft>
              <a:buSzPts val="16000"/>
              <a:buNone/>
              <a:defRPr sz="16000"/>
            </a:lvl1pPr>
            <a:lvl2pPr lvl="1" algn="ctr">
              <a:spcBef>
                <a:spcPts val="0"/>
              </a:spcBef>
              <a:spcAft>
                <a:spcPts val="0"/>
              </a:spcAft>
              <a:buSzPts val="16000"/>
              <a:buNone/>
              <a:defRPr sz="16000"/>
            </a:lvl2pPr>
            <a:lvl3pPr lvl="2" algn="ctr">
              <a:spcBef>
                <a:spcPts val="0"/>
              </a:spcBef>
              <a:spcAft>
                <a:spcPts val="0"/>
              </a:spcAft>
              <a:buSzPts val="16000"/>
              <a:buNone/>
              <a:defRPr sz="16000"/>
            </a:lvl3pPr>
            <a:lvl4pPr lvl="3" algn="ctr">
              <a:spcBef>
                <a:spcPts val="0"/>
              </a:spcBef>
              <a:spcAft>
                <a:spcPts val="0"/>
              </a:spcAft>
              <a:buSzPts val="16000"/>
              <a:buNone/>
              <a:defRPr sz="16000"/>
            </a:lvl4pPr>
            <a:lvl5pPr lvl="4" algn="ctr">
              <a:spcBef>
                <a:spcPts val="0"/>
              </a:spcBef>
              <a:spcAft>
                <a:spcPts val="0"/>
              </a:spcAft>
              <a:buSzPts val="16000"/>
              <a:buNone/>
              <a:defRPr sz="16000"/>
            </a:lvl5pPr>
            <a:lvl6pPr lvl="5" algn="ctr">
              <a:spcBef>
                <a:spcPts val="0"/>
              </a:spcBef>
              <a:spcAft>
                <a:spcPts val="0"/>
              </a:spcAft>
              <a:buSzPts val="16000"/>
              <a:buNone/>
              <a:defRPr sz="16000"/>
            </a:lvl6pPr>
            <a:lvl7pPr lvl="6" algn="ctr">
              <a:spcBef>
                <a:spcPts val="0"/>
              </a:spcBef>
              <a:spcAft>
                <a:spcPts val="0"/>
              </a:spcAft>
              <a:buSzPts val="16000"/>
              <a:buNone/>
              <a:defRPr sz="16000"/>
            </a:lvl7pPr>
            <a:lvl8pPr lvl="7" algn="ctr">
              <a:spcBef>
                <a:spcPts val="0"/>
              </a:spcBef>
              <a:spcAft>
                <a:spcPts val="0"/>
              </a:spcAft>
              <a:buSzPts val="16000"/>
              <a:buNone/>
              <a:defRPr sz="16000"/>
            </a:lvl8pPr>
            <a:lvl9pPr lvl="8" algn="ctr">
              <a:spcBef>
                <a:spcPts val="0"/>
              </a:spcBef>
              <a:spcAft>
                <a:spcPts val="0"/>
              </a:spcAft>
              <a:buSzPts val="16000"/>
              <a:buNone/>
              <a:defRPr sz="16000"/>
            </a:lvl9pPr>
          </a:lstStyle>
          <a:p>
            <a:r>
              <a:t>xx%</a:t>
            </a:r>
          </a:p>
        </p:txBody>
      </p:sp>
      <p:sp>
        <p:nvSpPr>
          <p:cNvPr id="810" name="Google Shape;810;p83"/>
          <p:cNvSpPr txBox="1">
            <a:spLocks noGrp="1"/>
          </p:cNvSpPr>
          <p:nvPr>
            <p:ph type="body" idx="1"/>
          </p:nvPr>
        </p:nvSpPr>
        <p:spPr>
          <a:xfrm>
            <a:off x="415600" y="4202967"/>
            <a:ext cx="11360700" cy="1734300"/>
          </a:xfrm>
          <a:prstGeom prst="rect">
            <a:avLst/>
          </a:prstGeom>
        </p:spPr>
        <p:txBody>
          <a:bodyPr spcFirstLastPara="1" wrap="square" lIns="121900" tIns="121900" rIns="121900" bIns="121900" anchor="t" anchorCtr="0">
            <a:noAutofit/>
          </a:bodyPr>
          <a:lstStyle>
            <a:lvl1pPr marL="457200" lvl="0" indent="-330200" algn="ctr">
              <a:spcBef>
                <a:spcPts val="0"/>
              </a:spcBef>
              <a:spcAft>
                <a:spcPts val="0"/>
              </a:spcAft>
              <a:buSzPts val="1600"/>
              <a:buChar char="●"/>
              <a:defRPr/>
            </a:lvl1pPr>
            <a:lvl2pPr marL="914400" lvl="1" indent="-330200" algn="ctr">
              <a:spcBef>
                <a:spcPts val="0"/>
              </a:spcBef>
              <a:spcAft>
                <a:spcPts val="0"/>
              </a:spcAft>
              <a:buSzPts val="1600"/>
              <a:buChar char="○"/>
              <a:defRPr/>
            </a:lvl2pPr>
            <a:lvl3pPr marL="1371600" lvl="2" indent="-330200" algn="ctr">
              <a:spcBef>
                <a:spcPts val="0"/>
              </a:spcBef>
              <a:spcAft>
                <a:spcPts val="0"/>
              </a:spcAft>
              <a:buSzPts val="1600"/>
              <a:buChar char="■"/>
              <a:defRPr/>
            </a:lvl3pPr>
            <a:lvl4pPr marL="1828800" lvl="3" indent="-330200" algn="ctr">
              <a:spcBef>
                <a:spcPts val="0"/>
              </a:spcBef>
              <a:spcAft>
                <a:spcPts val="0"/>
              </a:spcAft>
              <a:buSzPts val="1600"/>
              <a:buChar char="●"/>
              <a:defRPr/>
            </a:lvl4pPr>
            <a:lvl5pPr marL="2286000" lvl="4" indent="-330200" algn="ctr">
              <a:spcBef>
                <a:spcPts val="0"/>
              </a:spcBef>
              <a:spcAft>
                <a:spcPts val="0"/>
              </a:spcAft>
              <a:buSzPts val="1600"/>
              <a:buChar char="○"/>
              <a:defRPr/>
            </a:lvl5pPr>
            <a:lvl6pPr marL="2743200" lvl="5" indent="-330200" algn="ctr">
              <a:spcBef>
                <a:spcPts val="0"/>
              </a:spcBef>
              <a:spcAft>
                <a:spcPts val="0"/>
              </a:spcAft>
              <a:buSzPts val="1600"/>
              <a:buChar char="■"/>
              <a:defRPr/>
            </a:lvl6pPr>
            <a:lvl7pPr marL="3200400" lvl="6" indent="-330200" algn="ctr">
              <a:spcBef>
                <a:spcPts val="0"/>
              </a:spcBef>
              <a:spcAft>
                <a:spcPts val="0"/>
              </a:spcAft>
              <a:buSzPts val="1600"/>
              <a:buChar char="●"/>
              <a:defRPr/>
            </a:lvl7pPr>
            <a:lvl8pPr marL="3657600" lvl="7" indent="-330200" algn="ctr">
              <a:spcBef>
                <a:spcPts val="0"/>
              </a:spcBef>
              <a:spcAft>
                <a:spcPts val="0"/>
              </a:spcAft>
              <a:buSzPts val="1600"/>
              <a:buChar char="○"/>
              <a:defRPr/>
            </a:lvl8pPr>
            <a:lvl9pPr marL="4114800" lvl="8" indent="-330200" algn="ctr">
              <a:spcBef>
                <a:spcPts val="0"/>
              </a:spcBef>
              <a:spcAft>
                <a:spcPts val="0"/>
              </a:spcAft>
              <a:buSzPts val="1600"/>
              <a:buChar char="■"/>
              <a:defRPr/>
            </a:lvl9pPr>
          </a:lstStyle>
          <a:p>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811"/>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0"/>
        <p:cNvGrpSpPr/>
        <p:nvPr/>
      </p:nvGrpSpPr>
      <p:grpSpPr>
        <a:xfrm>
          <a:off x="0" y="0"/>
          <a:ext cx="0" cy="0"/>
          <a:chOff x="0" y="0"/>
          <a:chExt cx="0" cy="0"/>
        </a:xfrm>
      </p:grpSpPr>
      <p:sp>
        <p:nvSpPr>
          <p:cNvPr id="61" name="Google Shape;61;p9"/>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9"/>
          <p:cNvSpPr txBox="1">
            <a:spLocks noGrp="1"/>
          </p:cNvSpPr>
          <p:nvPr>
            <p:ph type="body" idx="1"/>
          </p:nvPr>
        </p:nvSpPr>
        <p:spPr>
          <a:xfrm rot="5400000">
            <a:off x="3920400" y="-1256575"/>
            <a:ext cx="4351200"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63" name="Google Shape;63;p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9"/>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Agenda">
  <p:cSld name="Agenda">
    <p:spTree>
      <p:nvGrpSpPr>
        <p:cNvPr id="1" name="Shape 812"/>
        <p:cNvGrpSpPr/>
        <p:nvPr/>
      </p:nvGrpSpPr>
      <p:grpSpPr>
        <a:xfrm>
          <a:off x="0" y="0"/>
          <a:ext cx="0" cy="0"/>
          <a:chOff x="0" y="0"/>
          <a:chExt cx="0" cy="0"/>
        </a:xfrm>
      </p:grpSpPr>
      <p:sp>
        <p:nvSpPr>
          <p:cNvPr id="813" name="Google Shape;813;p85"/>
          <p:cNvSpPr txBox="1">
            <a:spLocks noGrp="1"/>
          </p:cNvSpPr>
          <p:nvPr>
            <p:ph type="title"/>
          </p:nvPr>
        </p:nvSpPr>
        <p:spPr>
          <a:xfrm>
            <a:off x="903100" y="2443700"/>
            <a:ext cx="4289700" cy="1978800"/>
          </a:xfrm>
          <a:prstGeom prst="rect">
            <a:avLst/>
          </a:prstGeom>
        </p:spPr>
        <p:txBody>
          <a:bodyPr spcFirstLastPara="1" wrap="square" lIns="121900" tIns="121900" rIns="121900" bIns="121900" anchor="ctr" anchorCtr="0">
            <a:noAutofit/>
          </a:bodyPr>
          <a:lstStyle>
            <a:lvl1pPr lvl="0">
              <a:spcBef>
                <a:spcPts val="0"/>
              </a:spcBef>
              <a:spcAft>
                <a:spcPts val="0"/>
              </a:spcAft>
              <a:buSzPts val="5600"/>
              <a:buNone/>
              <a:defRPr sz="5600"/>
            </a:lvl1pPr>
            <a:lvl2pPr lvl="1">
              <a:spcBef>
                <a:spcPts val="0"/>
              </a:spcBef>
              <a:spcAft>
                <a:spcPts val="0"/>
              </a:spcAft>
              <a:buSzPts val="1900"/>
              <a:buNone/>
              <a:defRPr/>
            </a:lvl2pPr>
            <a:lvl3pPr lvl="2">
              <a:spcBef>
                <a:spcPts val="0"/>
              </a:spcBef>
              <a:spcAft>
                <a:spcPts val="0"/>
              </a:spcAft>
              <a:buSzPts val="1900"/>
              <a:buNone/>
              <a:defRPr/>
            </a:lvl3pPr>
            <a:lvl4pPr lvl="3">
              <a:spcBef>
                <a:spcPts val="0"/>
              </a:spcBef>
              <a:spcAft>
                <a:spcPts val="0"/>
              </a:spcAft>
              <a:buSzPts val="1900"/>
              <a:buNone/>
              <a:defRPr/>
            </a:lvl4pPr>
            <a:lvl5pPr lvl="4">
              <a:spcBef>
                <a:spcPts val="0"/>
              </a:spcBef>
              <a:spcAft>
                <a:spcPts val="0"/>
              </a:spcAft>
              <a:buSzPts val="1900"/>
              <a:buNone/>
              <a:defRPr/>
            </a:lvl5pPr>
            <a:lvl6pPr lvl="5">
              <a:spcBef>
                <a:spcPts val="0"/>
              </a:spcBef>
              <a:spcAft>
                <a:spcPts val="0"/>
              </a:spcAft>
              <a:buSzPts val="1900"/>
              <a:buNone/>
              <a:defRPr/>
            </a:lvl6pPr>
            <a:lvl7pPr lvl="6">
              <a:spcBef>
                <a:spcPts val="0"/>
              </a:spcBef>
              <a:spcAft>
                <a:spcPts val="0"/>
              </a:spcAft>
              <a:buSzPts val="1900"/>
              <a:buNone/>
              <a:defRPr/>
            </a:lvl7pPr>
            <a:lvl8pPr lvl="7">
              <a:spcBef>
                <a:spcPts val="0"/>
              </a:spcBef>
              <a:spcAft>
                <a:spcPts val="0"/>
              </a:spcAft>
              <a:buSzPts val="1900"/>
              <a:buNone/>
              <a:defRPr/>
            </a:lvl8pPr>
            <a:lvl9pPr lvl="8">
              <a:spcBef>
                <a:spcPts val="0"/>
              </a:spcBef>
              <a:spcAft>
                <a:spcPts val="0"/>
              </a:spcAft>
              <a:buSzPts val="1900"/>
              <a:buNone/>
              <a:defRPr/>
            </a:lvl9pPr>
          </a:lstStyle>
          <a:p>
            <a:endParaRPr/>
          </a:p>
        </p:txBody>
      </p:sp>
      <p:sp>
        <p:nvSpPr>
          <p:cNvPr id="814" name="Google Shape;814;p85"/>
          <p:cNvSpPr txBox="1">
            <a:spLocks noGrp="1"/>
          </p:cNvSpPr>
          <p:nvPr>
            <p:ph type="subTitle" idx="1"/>
          </p:nvPr>
        </p:nvSpPr>
        <p:spPr>
          <a:xfrm>
            <a:off x="5875533" y="525000"/>
            <a:ext cx="5879700" cy="723600"/>
          </a:xfrm>
          <a:prstGeom prst="rect">
            <a:avLst/>
          </a:prstGeom>
        </p:spPr>
        <p:txBody>
          <a:bodyPr spcFirstLastPara="1" wrap="square" lIns="0" tIns="0" rIns="0" bIns="0" anchor="t" anchorCtr="0">
            <a:noAutofit/>
          </a:bodyPr>
          <a:lstStyle>
            <a:lvl1pPr lvl="0">
              <a:spcBef>
                <a:spcPts val="0"/>
              </a:spcBef>
              <a:spcAft>
                <a:spcPts val="0"/>
              </a:spcAft>
              <a:buSzPts val="2700"/>
              <a:buNone/>
              <a:defRPr sz="2700"/>
            </a:lvl1pPr>
            <a:lvl2pPr lvl="1">
              <a:spcBef>
                <a:spcPts val="0"/>
              </a:spcBef>
              <a:spcAft>
                <a:spcPts val="0"/>
              </a:spcAft>
              <a:buSzPts val="2700"/>
              <a:buNone/>
              <a:defRPr sz="2700"/>
            </a:lvl2pPr>
            <a:lvl3pPr lvl="2">
              <a:spcBef>
                <a:spcPts val="0"/>
              </a:spcBef>
              <a:spcAft>
                <a:spcPts val="0"/>
              </a:spcAft>
              <a:buSzPts val="2700"/>
              <a:buNone/>
              <a:defRPr sz="2700"/>
            </a:lvl3pPr>
            <a:lvl4pPr lvl="3">
              <a:spcBef>
                <a:spcPts val="0"/>
              </a:spcBef>
              <a:spcAft>
                <a:spcPts val="0"/>
              </a:spcAft>
              <a:buSzPts val="2700"/>
              <a:buNone/>
              <a:defRPr sz="2700"/>
            </a:lvl4pPr>
            <a:lvl5pPr lvl="4">
              <a:spcBef>
                <a:spcPts val="0"/>
              </a:spcBef>
              <a:spcAft>
                <a:spcPts val="0"/>
              </a:spcAft>
              <a:buSzPts val="2700"/>
              <a:buNone/>
              <a:defRPr sz="2700"/>
            </a:lvl5pPr>
            <a:lvl6pPr lvl="5">
              <a:spcBef>
                <a:spcPts val="0"/>
              </a:spcBef>
              <a:spcAft>
                <a:spcPts val="0"/>
              </a:spcAft>
              <a:buSzPts val="2700"/>
              <a:buNone/>
              <a:defRPr sz="2700"/>
            </a:lvl6pPr>
            <a:lvl7pPr lvl="6">
              <a:spcBef>
                <a:spcPts val="0"/>
              </a:spcBef>
              <a:spcAft>
                <a:spcPts val="0"/>
              </a:spcAft>
              <a:buSzPts val="2700"/>
              <a:buNone/>
              <a:defRPr sz="2700"/>
            </a:lvl7pPr>
            <a:lvl8pPr lvl="7">
              <a:spcBef>
                <a:spcPts val="0"/>
              </a:spcBef>
              <a:spcAft>
                <a:spcPts val="0"/>
              </a:spcAft>
              <a:buSzPts val="2700"/>
              <a:buNone/>
              <a:defRPr sz="2700"/>
            </a:lvl8pPr>
            <a:lvl9pPr lvl="8">
              <a:spcBef>
                <a:spcPts val="0"/>
              </a:spcBef>
              <a:spcAft>
                <a:spcPts val="0"/>
              </a:spcAft>
              <a:buSzPts val="2700"/>
              <a:buNone/>
              <a:defRPr sz="2700"/>
            </a:lvl9pPr>
          </a:lstStyle>
          <a:p>
            <a:endParaRPr/>
          </a:p>
        </p:txBody>
      </p:sp>
      <p:sp>
        <p:nvSpPr>
          <p:cNvPr id="815" name="Google Shape;815;p85"/>
          <p:cNvSpPr txBox="1">
            <a:spLocks noGrp="1"/>
          </p:cNvSpPr>
          <p:nvPr>
            <p:ph type="subTitle" idx="2"/>
          </p:nvPr>
        </p:nvSpPr>
        <p:spPr>
          <a:xfrm>
            <a:off x="5875533" y="1535607"/>
            <a:ext cx="5879700" cy="723600"/>
          </a:xfrm>
          <a:prstGeom prst="rect">
            <a:avLst/>
          </a:prstGeom>
        </p:spPr>
        <p:txBody>
          <a:bodyPr spcFirstLastPara="1" wrap="square" lIns="0" tIns="0" rIns="0" bIns="0" anchor="t" anchorCtr="0">
            <a:noAutofit/>
          </a:bodyPr>
          <a:lstStyle>
            <a:lvl1pPr lvl="0">
              <a:spcBef>
                <a:spcPts val="0"/>
              </a:spcBef>
              <a:spcAft>
                <a:spcPts val="0"/>
              </a:spcAft>
              <a:buSzPts val="2700"/>
              <a:buNone/>
              <a:defRPr sz="2700"/>
            </a:lvl1pPr>
            <a:lvl2pPr lvl="1">
              <a:spcBef>
                <a:spcPts val="0"/>
              </a:spcBef>
              <a:spcAft>
                <a:spcPts val="0"/>
              </a:spcAft>
              <a:buSzPts val="2700"/>
              <a:buNone/>
              <a:defRPr sz="2700"/>
            </a:lvl2pPr>
            <a:lvl3pPr lvl="2">
              <a:spcBef>
                <a:spcPts val="0"/>
              </a:spcBef>
              <a:spcAft>
                <a:spcPts val="0"/>
              </a:spcAft>
              <a:buSzPts val="2700"/>
              <a:buNone/>
              <a:defRPr sz="2700"/>
            </a:lvl3pPr>
            <a:lvl4pPr lvl="3">
              <a:spcBef>
                <a:spcPts val="0"/>
              </a:spcBef>
              <a:spcAft>
                <a:spcPts val="0"/>
              </a:spcAft>
              <a:buSzPts val="2700"/>
              <a:buNone/>
              <a:defRPr sz="2700"/>
            </a:lvl4pPr>
            <a:lvl5pPr lvl="4">
              <a:spcBef>
                <a:spcPts val="0"/>
              </a:spcBef>
              <a:spcAft>
                <a:spcPts val="0"/>
              </a:spcAft>
              <a:buSzPts val="2700"/>
              <a:buNone/>
              <a:defRPr sz="2700"/>
            </a:lvl5pPr>
            <a:lvl6pPr lvl="5">
              <a:spcBef>
                <a:spcPts val="0"/>
              </a:spcBef>
              <a:spcAft>
                <a:spcPts val="0"/>
              </a:spcAft>
              <a:buSzPts val="2700"/>
              <a:buNone/>
              <a:defRPr sz="2700"/>
            </a:lvl6pPr>
            <a:lvl7pPr lvl="6">
              <a:spcBef>
                <a:spcPts val="0"/>
              </a:spcBef>
              <a:spcAft>
                <a:spcPts val="0"/>
              </a:spcAft>
              <a:buSzPts val="2700"/>
              <a:buNone/>
              <a:defRPr sz="2700"/>
            </a:lvl7pPr>
            <a:lvl8pPr lvl="7">
              <a:spcBef>
                <a:spcPts val="0"/>
              </a:spcBef>
              <a:spcAft>
                <a:spcPts val="0"/>
              </a:spcAft>
              <a:buSzPts val="2700"/>
              <a:buNone/>
              <a:defRPr sz="2700"/>
            </a:lvl8pPr>
            <a:lvl9pPr lvl="8">
              <a:spcBef>
                <a:spcPts val="0"/>
              </a:spcBef>
              <a:spcAft>
                <a:spcPts val="0"/>
              </a:spcAft>
              <a:buSzPts val="2700"/>
              <a:buNone/>
              <a:defRPr sz="2700"/>
            </a:lvl9pPr>
          </a:lstStyle>
          <a:p>
            <a:endParaRPr/>
          </a:p>
        </p:txBody>
      </p:sp>
      <p:sp>
        <p:nvSpPr>
          <p:cNvPr id="816" name="Google Shape;816;p85"/>
          <p:cNvSpPr txBox="1">
            <a:spLocks noGrp="1"/>
          </p:cNvSpPr>
          <p:nvPr>
            <p:ph type="subTitle" idx="3"/>
          </p:nvPr>
        </p:nvSpPr>
        <p:spPr>
          <a:xfrm>
            <a:off x="5875533" y="4567427"/>
            <a:ext cx="5879700" cy="723600"/>
          </a:xfrm>
          <a:prstGeom prst="rect">
            <a:avLst/>
          </a:prstGeom>
        </p:spPr>
        <p:txBody>
          <a:bodyPr spcFirstLastPara="1" wrap="square" lIns="0" tIns="0" rIns="0" bIns="0" anchor="t" anchorCtr="0">
            <a:noAutofit/>
          </a:bodyPr>
          <a:lstStyle>
            <a:lvl1pPr lvl="0">
              <a:spcBef>
                <a:spcPts val="0"/>
              </a:spcBef>
              <a:spcAft>
                <a:spcPts val="0"/>
              </a:spcAft>
              <a:buSzPts val="2700"/>
              <a:buNone/>
              <a:defRPr sz="2700"/>
            </a:lvl1pPr>
            <a:lvl2pPr lvl="1">
              <a:spcBef>
                <a:spcPts val="0"/>
              </a:spcBef>
              <a:spcAft>
                <a:spcPts val="0"/>
              </a:spcAft>
              <a:buSzPts val="2700"/>
              <a:buNone/>
              <a:defRPr sz="2700"/>
            </a:lvl2pPr>
            <a:lvl3pPr lvl="2">
              <a:spcBef>
                <a:spcPts val="0"/>
              </a:spcBef>
              <a:spcAft>
                <a:spcPts val="0"/>
              </a:spcAft>
              <a:buSzPts val="2700"/>
              <a:buNone/>
              <a:defRPr sz="2700"/>
            </a:lvl3pPr>
            <a:lvl4pPr lvl="3">
              <a:spcBef>
                <a:spcPts val="0"/>
              </a:spcBef>
              <a:spcAft>
                <a:spcPts val="0"/>
              </a:spcAft>
              <a:buSzPts val="2700"/>
              <a:buNone/>
              <a:defRPr sz="2700"/>
            </a:lvl4pPr>
            <a:lvl5pPr lvl="4">
              <a:spcBef>
                <a:spcPts val="0"/>
              </a:spcBef>
              <a:spcAft>
                <a:spcPts val="0"/>
              </a:spcAft>
              <a:buSzPts val="2700"/>
              <a:buNone/>
              <a:defRPr sz="2700"/>
            </a:lvl5pPr>
            <a:lvl6pPr lvl="5">
              <a:spcBef>
                <a:spcPts val="0"/>
              </a:spcBef>
              <a:spcAft>
                <a:spcPts val="0"/>
              </a:spcAft>
              <a:buSzPts val="2700"/>
              <a:buNone/>
              <a:defRPr sz="2700"/>
            </a:lvl6pPr>
            <a:lvl7pPr lvl="6">
              <a:spcBef>
                <a:spcPts val="0"/>
              </a:spcBef>
              <a:spcAft>
                <a:spcPts val="0"/>
              </a:spcAft>
              <a:buSzPts val="2700"/>
              <a:buNone/>
              <a:defRPr sz="2700"/>
            </a:lvl7pPr>
            <a:lvl8pPr lvl="7">
              <a:spcBef>
                <a:spcPts val="0"/>
              </a:spcBef>
              <a:spcAft>
                <a:spcPts val="0"/>
              </a:spcAft>
              <a:buSzPts val="2700"/>
              <a:buNone/>
              <a:defRPr sz="2700"/>
            </a:lvl8pPr>
            <a:lvl9pPr lvl="8">
              <a:spcBef>
                <a:spcPts val="0"/>
              </a:spcBef>
              <a:spcAft>
                <a:spcPts val="0"/>
              </a:spcAft>
              <a:buSzPts val="2700"/>
              <a:buNone/>
              <a:defRPr sz="2700"/>
            </a:lvl9pPr>
          </a:lstStyle>
          <a:p>
            <a:endParaRPr/>
          </a:p>
        </p:txBody>
      </p:sp>
      <p:sp>
        <p:nvSpPr>
          <p:cNvPr id="817" name="Google Shape;817;p85"/>
          <p:cNvSpPr txBox="1">
            <a:spLocks noGrp="1"/>
          </p:cNvSpPr>
          <p:nvPr>
            <p:ph type="subTitle" idx="4"/>
          </p:nvPr>
        </p:nvSpPr>
        <p:spPr>
          <a:xfrm>
            <a:off x="5875533" y="2546213"/>
            <a:ext cx="5879700" cy="723600"/>
          </a:xfrm>
          <a:prstGeom prst="rect">
            <a:avLst/>
          </a:prstGeom>
        </p:spPr>
        <p:txBody>
          <a:bodyPr spcFirstLastPara="1" wrap="square" lIns="0" tIns="0" rIns="0" bIns="0" anchor="t" anchorCtr="0">
            <a:noAutofit/>
          </a:bodyPr>
          <a:lstStyle>
            <a:lvl1pPr lvl="0">
              <a:spcBef>
                <a:spcPts val="0"/>
              </a:spcBef>
              <a:spcAft>
                <a:spcPts val="0"/>
              </a:spcAft>
              <a:buSzPts val="2700"/>
              <a:buNone/>
              <a:defRPr sz="2700"/>
            </a:lvl1pPr>
            <a:lvl2pPr lvl="1">
              <a:spcBef>
                <a:spcPts val="0"/>
              </a:spcBef>
              <a:spcAft>
                <a:spcPts val="0"/>
              </a:spcAft>
              <a:buSzPts val="2700"/>
              <a:buNone/>
              <a:defRPr sz="2700"/>
            </a:lvl2pPr>
            <a:lvl3pPr lvl="2">
              <a:spcBef>
                <a:spcPts val="0"/>
              </a:spcBef>
              <a:spcAft>
                <a:spcPts val="0"/>
              </a:spcAft>
              <a:buSzPts val="2700"/>
              <a:buNone/>
              <a:defRPr sz="2700"/>
            </a:lvl3pPr>
            <a:lvl4pPr lvl="3">
              <a:spcBef>
                <a:spcPts val="0"/>
              </a:spcBef>
              <a:spcAft>
                <a:spcPts val="0"/>
              </a:spcAft>
              <a:buSzPts val="2700"/>
              <a:buNone/>
              <a:defRPr sz="2700"/>
            </a:lvl4pPr>
            <a:lvl5pPr lvl="4">
              <a:spcBef>
                <a:spcPts val="0"/>
              </a:spcBef>
              <a:spcAft>
                <a:spcPts val="0"/>
              </a:spcAft>
              <a:buSzPts val="2700"/>
              <a:buNone/>
              <a:defRPr sz="2700"/>
            </a:lvl5pPr>
            <a:lvl6pPr lvl="5">
              <a:spcBef>
                <a:spcPts val="0"/>
              </a:spcBef>
              <a:spcAft>
                <a:spcPts val="0"/>
              </a:spcAft>
              <a:buSzPts val="2700"/>
              <a:buNone/>
              <a:defRPr sz="2700"/>
            </a:lvl6pPr>
            <a:lvl7pPr lvl="6">
              <a:spcBef>
                <a:spcPts val="0"/>
              </a:spcBef>
              <a:spcAft>
                <a:spcPts val="0"/>
              </a:spcAft>
              <a:buSzPts val="2700"/>
              <a:buNone/>
              <a:defRPr sz="2700"/>
            </a:lvl7pPr>
            <a:lvl8pPr lvl="7">
              <a:spcBef>
                <a:spcPts val="0"/>
              </a:spcBef>
              <a:spcAft>
                <a:spcPts val="0"/>
              </a:spcAft>
              <a:buSzPts val="2700"/>
              <a:buNone/>
              <a:defRPr sz="2700"/>
            </a:lvl8pPr>
            <a:lvl9pPr lvl="8">
              <a:spcBef>
                <a:spcPts val="0"/>
              </a:spcBef>
              <a:spcAft>
                <a:spcPts val="0"/>
              </a:spcAft>
              <a:buSzPts val="2700"/>
              <a:buNone/>
              <a:defRPr sz="2700"/>
            </a:lvl9pPr>
          </a:lstStyle>
          <a:p>
            <a:endParaRPr/>
          </a:p>
        </p:txBody>
      </p:sp>
      <p:sp>
        <p:nvSpPr>
          <p:cNvPr id="818" name="Google Shape;818;p85"/>
          <p:cNvSpPr txBox="1">
            <a:spLocks noGrp="1"/>
          </p:cNvSpPr>
          <p:nvPr>
            <p:ph type="subTitle" idx="5"/>
          </p:nvPr>
        </p:nvSpPr>
        <p:spPr>
          <a:xfrm>
            <a:off x="5875533" y="5578033"/>
            <a:ext cx="5879700" cy="723600"/>
          </a:xfrm>
          <a:prstGeom prst="rect">
            <a:avLst/>
          </a:prstGeom>
        </p:spPr>
        <p:txBody>
          <a:bodyPr spcFirstLastPara="1" wrap="square" lIns="0" tIns="0" rIns="0" bIns="0" anchor="t" anchorCtr="0">
            <a:noAutofit/>
          </a:bodyPr>
          <a:lstStyle>
            <a:lvl1pPr lvl="0">
              <a:spcBef>
                <a:spcPts val="0"/>
              </a:spcBef>
              <a:spcAft>
                <a:spcPts val="0"/>
              </a:spcAft>
              <a:buSzPts val="2700"/>
              <a:buNone/>
              <a:defRPr sz="2700"/>
            </a:lvl1pPr>
            <a:lvl2pPr lvl="1">
              <a:spcBef>
                <a:spcPts val="0"/>
              </a:spcBef>
              <a:spcAft>
                <a:spcPts val="0"/>
              </a:spcAft>
              <a:buSzPts val="2700"/>
              <a:buNone/>
              <a:defRPr sz="2700"/>
            </a:lvl2pPr>
            <a:lvl3pPr lvl="2">
              <a:spcBef>
                <a:spcPts val="0"/>
              </a:spcBef>
              <a:spcAft>
                <a:spcPts val="0"/>
              </a:spcAft>
              <a:buSzPts val="2700"/>
              <a:buNone/>
              <a:defRPr sz="2700"/>
            </a:lvl3pPr>
            <a:lvl4pPr lvl="3">
              <a:spcBef>
                <a:spcPts val="0"/>
              </a:spcBef>
              <a:spcAft>
                <a:spcPts val="0"/>
              </a:spcAft>
              <a:buSzPts val="2700"/>
              <a:buNone/>
              <a:defRPr sz="2700"/>
            </a:lvl4pPr>
            <a:lvl5pPr lvl="4">
              <a:spcBef>
                <a:spcPts val="0"/>
              </a:spcBef>
              <a:spcAft>
                <a:spcPts val="0"/>
              </a:spcAft>
              <a:buSzPts val="2700"/>
              <a:buNone/>
              <a:defRPr sz="2700"/>
            </a:lvl5pPr>
            <a:lvl6pPr lvl="5">
              <a:spcBef>
                <a:spcPts val="0"/>
              </a:spcBef>
              <a:spcAft>
                <a:spcPts val="0"/>
              </a:spcAft>
              <a:buSzPts val="2700"/>
              <a:buNone/>
              <a:defRPr sz="2700"/>
            </a:lvl6pPr>
            <a:lvl7pPr lvl="6">
              <a:spcBef>
                <a:spcPts val="0"/>
              </a:spcBef>
              <a:spcAft>
                <a:spcPts val="0"/>
              </a:spcAft>
              <a:buSzPts val="2700"/>
              <a:buNone/>
              <a:defRPr sz="2700"/>
            </a:lvl7pPr>
            <a:lvl8pPr lvl="7">
              <a:spcBef>
                <a:spcPts val="0"/>
              </a:spcBef>
              <a:spcAft>
                <a:spcPts val="0"/>
              </a:spcAft>
              <a:buSzPts val="2700"/>
              <a:buNone/>
              <a:defRPr sz="2700"/>
            </a:lvl8pPr>
            <a:lvl9pPr lvl="8">
              <a:spcBef>
                <a:spcPts val="0"/>
              </a:spcBef>
              <a:spcAft>
                <a:spcPts val="0"/>
              </a:spcAft>
              <a:buSzPts val="2700"/>
              <a:buNone/>
              <a:defRPr sz="2700"/>
            </a:lvl9pPr>
          </a:lstStyle>
          <a:p>
            <a:endParaRPr/>
          </a:p>
        </p:txBody>
      </p:sp>
      <p:sp>
        <p:nvSpPr>
          <p:cNvPr id="819" name="Google Shape;819;p85"/>
          <p:cNvSpPr txBox="1">
            <a:spLocks noGrp="1"/>
          </p:cNvSpPr>
          <p:nvPr>
            <p:ph type="subTitle" idx="6"/>
          </p:nvPr>
        </p:nvSpPr>
        <p:spPr>
          <a:xfrm>
            <a:off x="5875533" y="3556820"/>
            <a:ext cx="5879700" cy="723600"/>
          </a:xfrm>
          <a:prstGeom prst="rect">
            <a:avLst/>
          </a:prstGeom>
        </p:spPr>
        <p:txBody>
          <a:bodyPr spcFirstLastPara="1" wrap="square" lIns="0" tIns="0" rIns="0" bIns="0" anchor="t" anchorCtr="0">
            <a:noAutofit/>
          </a:bodyPr>
          <a:lstStyle>
            <a:lvl1pPr lvl="0">
              <a:spcBef>
                <a:spcPts val="0"/>
              </a:spcBef>
              <a:spcAft>
                <a:spcPts val="0"/>
              </a:spcAft>
              <a:buSzPts val="2700"/>
              <a:buNone/>
              <a:defRPr sz="2700"/>
            </a:lvl1pPr>
            <a:lvl2pPr lvl="1">
              <a:spcBef>
                <a:spcPts val="0"/>
              </a:spcBef>
              <a:spcAft>
                <a:spcPts val="0"/>
              </a:spcAft>
              <a:buSzPts val="2700"/>
              <a:buNone/>
              <a:defRPr sz="2700"/>
            </a:lvl2pPr>
            <a:lvl3pPr lvl="2">
              <a:spcBef>
                <a:spcPts val="0"/>
              </a:spcBef>
              <a:spcAft>
                <a:spcPts val="0"/>
              </a:spcAft>
              <a:buSzPts val="2700"/>
              <a:buNone/>
              <a:defRPr sz="2700"/>
            </a:lvl3pPr>
            <a:lvl4pPr lvl="3">
              <a:spcBef>
                <a:spcPts val="0"/>
              </a:spcBef>
              <a:spcAft>
                <a:spcPts val="0"/>
              </a:spcAft>
              <a:buSzPts val="2700"/>
              <a:buNone/>
              <a:defRPr sz="2700"/>
            </a:lvl4pPr>
            <a:lvl5pPr lvl="4">
              <a:spcBef>
                <a:spcPts val="0"/>
              </a:spcBef>
              <a:spcAft>
                <a:spcPts val="0"/>
              </a:spcAft>
              <a:buSzPts val="2700"/>
              <a:buNone/>
              <a:defRPr sz="2700"/>
            </a:lvl5pPr>
            <a:lvl6pPr lvl="5">
              <a:spcBef>
                <a:spcPts val="0"/>
              </a:spcBef>
              <a:spcAft>
                <a:spcPts val="0"/>
              </a:spcAft>
              <a:buSzPts val="2700"/>
              <a:buNone/>
              <a:defRPr sz="2700"/>
            </a:lvl6pPr>
            <a:lvl7pPr lvl="6">
              <a:spcBef>
                <a:spcPts val="0"/>
              </a:spcBef>
              <a:spcAft>
                <a:spcPts val="0"/>
              </a:spcAft>
              <a:buSzPts val="2700"/>
              <a:buNone/>
              <a:defRPr sz="2700"/>
            </a:lvl7pPr>
            <a:lvl8pPr lvl="7">
              <a:spcBef>
                <a:spcPts val="0"/>
              </a:spcBef>
              <a:spcAft>
                <a:spcPts val="0"/>
              </a:spcAft>
              <a:buSzPts val="2700"/>
              <a:buNone/>
              <a:defRPr sz="2700"/>
            </a:lvl8pPr>
            <a:lvl9pPr lvl="8">
              <a:spcBef>
                <a:spcPts val="0"/>
              </a:spcBef>
              <a:spcAft>
                <a:spcPts val="0"/>
              </a:spcAft>
              <a:buSzPts val="2700"/>
              <a:buNone/>
              <a:defRPr sz="2700"/>
            </a:lvl9pPr>
          </a:lstStyle>
          <a:p>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Title, body and image">
  <p:cSld name="Title, body and image">
    <p:spTree>
      <p:nvGrpSpPr>
        <p:cNvPr id="1" name="Shape 820"/>
        <p:cNvGrpSpPr/>
        <p:nvPr/>
      </p:nvGrpSpPr>
      <p:grpSpPr>
        <a:xfrm>
          <a:off x="0" y="0"/>
          <a:ext cx="0" cy="0"/>
          <a:chOff x="0" y="0"/>
          <a:chExt cx="0" cy="0"/>
        </a:xfrm>
      </p:grpSpPr>
      <p:sp>
        <p:nvSpPr>
          <p:cNvPr id="821" name="Google Shape;821;p86"/>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Autofit/>
          </a:bodyPr>
          <a:lstStyle>
            <a:lvl1pPr lvl="0">
              <a:spcBef>
                <a:spcPts val="0"/>
              </a:spcBef>
              <a:spcAft>
                <a:spcPts val="0"/>
              </a:spcAft>
              <a:buSzPts val="7500"/>
              <a:buNone/>
              <a:defRPr/>
            </a:lvl1pPr>
            <a:lvl2pPr lvl="1">
              <a:spcBef>
                <a:spcPts val="0"/>
              </a:spcBef>
              <a:spcAft>
                <a:spcPts val="0"/>
              </a:spcAft>
              <a:buSzPts val="1900"/>
              <a:buNone/>
              <a:defRPr/>
            </a:lvl2pPr>
            <a:lvl3pPr lvl="2">
              <a:spcBef>
                <a:spcPts val="0"/>
              </a:spcBef>
              <a:spcAft>
                <a:spcPts val="0"/>
              </a:spcAft>
              <a:buSzPts val="1900"/>
              <a:buNone/>
              <a:defRPr/>
            </a:lvl3pPr>
            <a:lvl4pPr lvl="3">
              <a:spcBef>
                <a:spcPts val="0"/>
              </a:spcBef>
              <a:spcAft>
                <a:spcPts val="0"/>
              </a:spcAft>
              <a:buSzPts val="1900"/>
              <a:buNone/>
              <a:defRPr/>
            </a:lvl4pPr>
            <a:lvl5pPr lvl="4">
              <a:spcBef>
                <a:spcPts val="0"/>
              </a:spcBef>
              <a:spcAft>
                <a:spcPts val="0"/>
              </a:spcAft>
              <a:buSzPts val="1900"/>
              <a:buNone/>
              <a:defRPr/>
            </a:lvl5pPr>
            <a:lvl6pPr lvl="5">
              <a:spcBef>
                <a:spcPts val="0"/>
              </a:spcBef>
              <a:spcAft>
                <a:spcPts val="0"/>
              </a:spcAft>
              <a:buSzPts val="1900"/>
              <a:buNone/>
              <a:defRPr/>
            </a:lvl6pPr>
            <a:lvl7pPr lvl="6">
              <a:spcBef>
                <a:spcPts val="0"/>
              </a:spcBef>
              <a:spcAft>
                <a:spcPts val="0"/>
              </a:spcAft>
              <a:buSzPts val="1900"/>
              <a:buNone/>
              <a:defRPr/>
            </a:lvl7pPr>
            <a:lvl8pPr lvl="7">
              <a:spcBef>
                <a:spcPts val="0"/>
              </a:spcBef>
              <a:spcAft>
                <a:spcPts val="0"/>
              </a:spcAft>
              <a:buSzPts val="1900"/>
              <a:buNone/>
              <a:defRPr/>
            </a:lvl8pPr>
            <a:lvl9pPr lvl="8">
              <a:spcBef>
                <a:spcPts val="0"/>
              </a:spcBef>
              <a:spcAft>
                <a:spcPts val="0"/>
              </a:spcAft>
              <a:buSzPts val="1900"/>
              <a:buNone/>
              <a:defRPr/>
            </a:lvl9pPr>
          </a:lstStyle>
          <a:p>
            <a:endParaRPr/>
          </a:p>
        </p:txBody>
      </p:sp>
      <p:sp>
        <p:nvSpPr>
          <p:cNvPr id="822" name="Google Shape;822;p86"/>
          <p:cNvSpPr txBox="1">
            <a:spLocks noGrp="1"/>
          </p:cNvSpPr>
          <p:nvPr>
            <p:ph type="body" idx="1"/>
          </p:nvPr>
        </p:nvSpPr>
        <p:spPr>
          <a:xfrm>
            <a:off x="415600" y="1536633"/>
            <a:ext cx="5965200" cy="4555200"/>
          </a:xfrm>
          <a:prstGeom prst="rect">
            <a:avLst/>
          </a:prstGeom>
        </p:spPr>
        <p:txBody>
          <a:bodyPr spcFirstLastPara="1" wrap="square" lIns="121900" tIns="121900" rIns="121900" bIns="121900" anchor="t" anchorCtr="0">
            <a:noAutofit/>
          </a:bodyPr>
          <a:lstStyle>
            <a:lvl1pPr marL="457200" lvl="0" indent="-330200">
              <a:spcBef>
                <a:spcPts val="0"/>
              </a:spcBef>
              <a:spcAft>
                <a:spcPts val="0"/>
              </a:spcAft>
              <a:buSzPts val="1600"/>
              <a:buChar char="●"/>
              <a:defRPr/>
            </a:lvl1pPr>
            <a:lvl2pPr marL="914400" lvl="1" indent="-330200">
              <a:spcBef>
                <a:spcPts val="0"/>
              </a:spcBef>
              <a:spcAft>
                <a:spcPts val="0"/>
              </a:spcAft>
              <a:buSzPts val="1600"/>
              <a:buChar char="○"/>
              <a:defRPr/>
            </a:lvl2pPr>
            <a:lvl3pPr marL="1371600" lvl="2" indent="-330200">
              <a:spcBef>
                <a:spcPts val="0"/>
              </a:spcBef>
              <a:spcAft>
                <a:spcPts val="0"/>
              </a:spcAft>
              <a:buSzPts val="1600"/>
              <a:buChar char="■"/>
              <a:defRPr/>
            </a:lvl3pPr>
            <a:lvl4pPr marL="1828800" lvl="3" indent="-330200">
              <a:spcBef>
                <a:spcPts val="0"/>
              </a:spcBef>
              <a:spcAft>
                <a:spcPts val="0"/>
              </a:spcAft>
              <a:buSzPts val="1600"/>
              <a:buChar char="●"/>
              <a:defRPr/>
            </a:lvl4pPr>
            <a:lvl5pPr marL="2286000" lvl="4" indent="-330200">
              <a:spcBef>
                <a:spcPts val="0"/>
              </a:spcBef>
              <a:spcAft>
                <a:spcPts val="0"/>
              </a:spcAft>
              <a:buSzPts val="1600"/>
              <a:buChar char="○"/>
              <a:defRPr/>
            </a:lvl5pPr>
            <a:lvl6pPr marL="2743200" lvl="5" indent="-330200">
              <a:spcBef>
                <a:spcPts val="0"/>
              </a:spcBef>
              <a:spcAft>
                <a:spcPts val="0"/>
              </a:spcAft>
              <a:buSzPts val="1600"/>
              <a:buChar char="■"/>
              <a:defRPr/>
            </a:lvl6pPr>
            <a:lvl7pPr marL="3200400" lvl="6" indent="-330200">
              <a:spcBef>
                <a:spcPts val="0"/>
              </a:spcBef>
              <a:spcAft>
                <a:spcPts val="0"/>
              </a:spcAft>
              <a:buSzPts val="1600"/>
              <a:buChar char="●"/>
              <a:defRPr/>
            </a:lvl7pPr>
            <a:lvl8pPr marL="3657600" lvl="7" indent="-330200">
              <a:spcBef>
                <a:spcPts val="0"/>
              </a:spcBef>
              <a:spcAft>
                <a:spcPts val="0"/>
              </a:spcAft>
              <a:buSzPts val="1600"/>
              <a:buChar char="○"/>
              <a:defRPr/>
            </a:lvl8pPr>
            <a:lvl9pPr marL="4114800" lvl="8" indent="-330200">
              <a:spcBef>
                <a:spcPts val="0"/>
              </a:spcBef>
              <a:spcAft>
                <a:spcPts val="0"/>
              </a:spcAft>
              <a:buSzPts val="1600"/>
              <a:buChar char="■"/>
              <a:defRPr/>
            </a:lvl9pPr>
          </a:lstStyle>
          <a:p>
            <a:endParaRPr/>
          </a:p>
        </p:txBody>
      </p:sp>
      <p:sp>
        <p:nvSpPr>
          <p:cNvPr id="823" name="Google Shape;823;p86"/>
          <p:cNvSpPr>
            <a:spLocks noGrp="1"/>
          </p:cNvSpPr>
          <p:nvPr>
            <p:ph type="pic" idx="2"/>
          </p:nvPr>
        </p:nvSpPr>
        <p:spPr>
          <a:xfrm>
            <a:off x="6656032" y="1537033"/>
            <a:ext cx="5120400" cy="4555200"/>
          </a:xfrm>
          <a:prstGeom prst="rect">
            <a:avLst/>
          </a:prstGeom>
          <a:noFill/>
          <a:ln>
            <a:noFill/>
          </a:ln>
        </p:spPr>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Two big ideas">
  <p:cSld name="Two big ideas">
    <p:spTree>
      <p:nvGrpSpPr>
        <p:cNvPr id="1" name="Shape 824"/>
        <p:cNvGrpSpPr/>
        <p:nvPr/>
      </p:nvGrpSpPr>
      <p:grpSpPr>
        <a:xfrm>
          <a:off x="0" y="0"/>
          <a:ext cx="0" cy="0"/>
          <a:chOff x="0" y="0"/>
          <a:chExt cx="0" cy="0"/>
        </a:xfrm>
      </p:grpSpPr>
      <p:sp>
        <p:nvSpPr>
          <p:cNvPr id="825" name="Google Shape;825;p87"/>
          <p:cNvSpPr txBox="1">
            <a:spLocks noGrp="1"/>
          </p:cNvSpPr>
          <p:nvPr>
            <p:ph type="title"/>
          </p:nvPr>
        </p:nvSpPr>
        <p:spPr>
          <a:xfrm>
            <a:off x="644233" y="600033"/>
            <a:ext cx="10912800" cy="1010700"/>
          </a:xfrm>
          <a:prstGeom prst="rect">
            <a:avLst/>
          </a:prstGeom>
        </p:spPr>
        <p:txBody>
          <a:bodyPr spcFirstLastPara="1" wrap="square" lIns="121900" tIns="121900" rIns="121900" bIns="121900" anchor="ctr" anchorCtr="0">
            <a:no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a:endParaRPr/>
          </a:p>
        </p:txBody>
      </p:sp>
      <p:sp>
        <p:nvSpPr>
          <p:cNvPr id="826" name="Google Shape;826;p87"/>
          <p:cNvSpPr txBox="1">
            <a:spLocks noGrp="1"/>
          </p:cNvSpPr>
          <p:nvPr>
            <p:ph type="body" idx="1"/>
          </p:nvPr>
        </p:nvSpPr>
        <p:spPr>
          <a:xfrm>
            <a:off x="644200" y="2983717"/>
            <a:ext cx="4826400" cy="3164700"/>
          </a:xfrm>
          <a:prstGeom prst="rect">
            <a:avLst/>
          </a:prstGeom>
        </p:spPr>
        <p:txBody>
          <a:bodyPr spcFirstLastPara="1" wrap="square" lIns="121900" tIns="121900" rIns="121900" bIns="121900" anchor="t" anchorCtr="0">
            <a:noAutofit/>
          </a:bodyPr>
          <a:lstStyle>
            <a:lvl1pPr marL="457200" lvl="0" indent="-330200">
              <a:spcBef>
                <a:spcPts val="0"/>
              </a:spcBef>
              <a:spcAft>
                <a:spcPts val="0"/>
              </a:spcAft>
              <a:buSzPts val="1600"/>
              <a:buChar char="●"/>
              <a:defRPr/>
            </a:lvl1pPr>
            <a:lvl2pPr marL="914400" lvl="1" indent="-330200">
              <a:spcBef>
                <a:spcPts val="0"/>
              </a:spcBef>
              <a:spcAft>
                <a:spcPts val="0"/>
              </a:spcAft>
              <a:buSzPts val="1600"/>
              <a:buChar char="○"/>
              <a:defRPr/>
            </a:lvl2pPr>
            <a:lvl3pPr marL="1371600" lvl="2" indent="-330200">
              <a:spcBef>
                <a:spcPts val="0"/>
              </a:spcBef>
              <a:spcAft>
                <a:spcPts val="0"/>
              </a:spcAft>
              <a:buSzPts val="1600"/>
              <a:buChar char="■"/>
              <a:defRPr/>
            </a:lvl3pPr>
            <a:lvl4pPr marL="1828800" lvl="3" indent="-330200">
              <a:spcBef>
                <a:spcPts val="0"/>
              </a:spcBef>
              <a:spcAft>
                <a:spcPts val="0"/>
              </a:spcAft>
              <a:buSzPts val="1600"/>
              <a:buChar char="●"/>
              <a:defRPr/>
            </a:lvl4pPr>
            <a:lvl5pPr marL="2286000" lvl="4" indent="-330200">
              <a:spcBef>
                <a:spcPts val="0"/>
              </a:spcBef>
              <a:spcAft>
                <a:spcPts val="0"/>
              </a:spcAft>
              <a:buSzPts val="1600"/>
              <a:buChar char="○"/>
              <a:defRPr/>
            </a:lvl5pPr>
            <a:lvl6pPr marL="2743200" lvl="5" indent="-330200">
              <a:spcBef>
                <a:spcPts val="0"/>
              </a:spcBef>
              <a:spcAft>
                <a:spcPts val="0"/>
              </a:spcAft>
              <a:buSzPts val="1600"/>
              <a:buChar char="■"/>
              <a:defRPr/>
            </a:lvl6pPr>
            <a:lvl7pPr marL="3200400" lvl="6" indent="-330200">
              <a:spcBef>
                <a:spcPts val="0"/>
              </a:spcBef>
              <a:spcAft>
                <a:spcPts val="0"/>
              </a:spcAft>
              <a:buSzPts val="1600"/>
              <a:buChar char="●"/>
              <a:defRPr/>
            </a:lvl7pPr>
            <a:lvl8pPr marL="3657600" lvl="7" indent="-330200">
              <a:spcBef>
                <a:spcPts val="0"/>
              </a:spcBef>
              <a:spcAft>
                <a:spcPts val="0"/>
              </a:spcAft>
              <a:buSzPts val="1600"/>
              <a:buChar char="○"/>
              <a:defRPr/>
            </a:lvl8pPr>
            <a:lvl9pPr marL="4114800" lvl="8" indent="-330200">
              <a:spcBef>
                <a:spcPts val="0"/>
              </a:spcBef>
              <a:spcAft>
                <a:spcPts val="0"/>
              </a:spcAft>
              <a:buSzPts val="1600"/>
              <a:buChar char="■"/>
              <a:defRPr/>
            </a:lvl9pPr>
          </a:lstStyle>
          <a:p>
            <a:endParaRPr/>
          </a:p>
        </p:txBody>
      </p:sp>
      <p:sp>
        <p:nvSpPr>
          <p:cNvPr id="827" name="Google Shape;827;p87"/>
          <p:cNvSpPr txBox="1">
            <a:spLocks noGrp="1"/>
          </p:cNvSpPr>
          <p:nvPr>
            <p:ph type="body" idx="2"/>
          </p:nvPr>
        </p:nvSpPr>
        <p:spPr>
          <a:xfrm>
            <a:off x="6730667" y="2983717"/>
            <a:ext cx="4826400" cy="3164700"/>
          </a:xfrm>
          <a:prstGeom prst="rect">
            <a:avLst/>
          </a:prstGeom>
        </p:spPr>
        <p:txBody>
          <a:bodyPr spcFirstLastPara="1" wrap="square" lIns="121900" tIns="121900" rIns="121900" bIns="121900" anchor="t" anchorCtr="0">
            <a:noAutofit/>
          </a:bodyPr>
          <a:lstStyle>
            <a:lvl1pPr marL="457200" lvl="0" indent="-330200">
              <a:spcBef>
                <a:spcPts val="0"/>
              </a:spcBef>
              <a:spcAft>
                <a:spcPts val="0"/>
              </a:spcAft>
              <a:buSzPts val="1600"/>
              <a:buChar char="●"/>
              <a:defRPr/>
            </a:lvl1pPr>
            <a:lvl2pPr marL="914400" lvl="1" indent="-330200">
              <a:spcBef>
                <a:spcPts val="0"/>
              </a:spcBef>
              <a:spcAft>
                <a:spcPts val="0"/>
              </a:spcAft>
              <a:buSzPts val="1600"/>
              <a:buChar char="○"/>
              <a:defRPr/>
            </a:lvl2pPr>
            <a:lvl3pPr marL="1371600" lvl="2" indent="-330200">
              <a:spcBef>
                <a:spcPts val="0"/>
              </a:spcBef>
              <a:spcAft>
                <a:spcPts val="0"/>
              </a:spcAft>
              <a:buSzPts val="1600"/>
              <a:buChar char="■"/>
              <a:defRPr/>
            </a:lvl3pPr>
            <a:lvl4pPr marL="1828800" lvl="3" indent="-330200">
              <a:spcBef>
                <a:spcPts val="0"/>
              </a:spcBef>
              <a:spcAft>
                <a:spcPts val="0"/>
              </a:spcAft>
              <a:buSzPts val="1600"/>
              <a:buChar char="●"/>
              <a:defRPr/>
            </a:lvl4pPr>
            <a:lvl5pPr marL="2286000" lvl="4" indent="-330200">
              <a:spcBef>
                <a:spcPts val="0"/>
              </a:spcBef>
              <a:spcAft>
                <a:spcPts val="0"/>
              </a:spcAft>
              <a:buSzPts val="1600"/>
              <a:buChar char="○"/>
              <a:defRPr/>
            </a:lvl5pPr>
            <a:lvl6pPr marL="2743200" lvl="5" indent="-330200">
              <a:spcBef>
                <a:spcPts val="0"/>
              </a:spcBef>
              <a:spcAft>
                <a:spcPts val="0"/>
              </a:spcAft>
              <a:buSzPts val="1600"/>
              <a:buChar char="■"/>
              <a:defRPr/>
            </a:lvl6pPr>
            <a:lvl7pPr marL="3200400" lvl="6" indent="-330200">
              <a:spcBef>
                <a:spcPts val="0"/>
              </a:spcBef>
              <a:spcAft>
                <a:spcPts val="0"/>
              </a:spcAft>
              <a:buSzPts val="1600"/>
              <a:buChar char="●"/>
              <a:defRPr/>
            </a:lvl7pPr>
            <a:lvl8pPr marL="3657600" lvl="7" indent="-330200">
              <a:spcBef>
                <a:spcPts val="0"/>
              </a:spcBef>
              <a:spcAft>
                <a:spcPts val="0"/>
              </a:spcAft>
              <a:buSzPts val="1600"/>
              <a:buChar char="○"/>
              <a:defRPr/>
            </a:lvl8pPr>
            <a:lvl9pPr marL="4114800" lvl="8" indent="-330200">
              <a:spcBef>
                <a:spcPts val="0"/>
              </a:spcBef>
              <a:spcAft>
                <a:spcPts val="0"/>
              </a:spcAft>
              <a:buSzPts val="1600"/>
              <a:buChar char="■"/>
              <a:defRPr/>
            </a:lvl9pPr>
          </a:lstStyle>
          <a:p>
            <a:endParaRPr/>
          </a:p>
        </p:txBody>
      </p:sp>
      <p:sp>
        <p:nvSpPr>
          <p:cNvPr id="828" name="Google Shape;828;p87"/>
          <p:cNvSpPr txBox="1">
            <a:spLocks noGrp="1"/>
          </p:cNvSpPr>
          <p:nvPr>
            <p:ph type="subTitle" idx="3"/>
          </p:nvPr>
        </p:nvSpPr>
        <p:spPr>
          <a:xfrm>
            <a:off x="644200" y="1781548"/>
            <a:ext cx="4826400" cy="723600"/>
          </a:xfrm>
          <a:prstGeom prst="rect">
            <a:avLst/>
          </a:prstGeom>
        </p:spPr>
        <p:txBody>
          <a:bodyPr spcFirstLastPara="1" wrap="square" lIns="0" tIns="0" rIns="0" bIns="0" anchor="t" anchorCtr="0">
            <a:noAutofit/>
          </a:bodyPr>
          <a:lstStyle>
            <a:lvl1pPr lvl="0">
              <a:spcBef>
                <a:spcPts val="0"/>
              </a:spcBef>
              <a:spcAft>
                <a:spcPts val="0"/>
              </a:spcAft>
              <a:buSzPts val="2700"/>
              <a:buNone/>
              <a:defRPr sz="2700"/>
            </a:lvl1pPr>
            <a:lvl2pPr lvl="1">
              <a:spcBef>
                <a:spcPts val="0"/>
              </a:spcBef>
              <a:spcAft>
                <a:spcPts val="0"/>
              </a:spcAft>
              <a:buSzPts val="2700"/>
              <a:buNone/>
              <a:defRPr sz="2700"/>
            </a:lvl2pPr>
            <a:lvl3pPr lvl="2">
              <a:spcBef>
                <a:spcPts val="0"/>
              </a:spcBef>
              <a:spcAft>
                <a:spcPts val="0"/>
              </a:spcAft>
              <a:buSzPts val="2700"/>
              <a:buNone/>
              <a:defRPr sz="2700"/>
            </a:lvl3pPr>
            <a:lvl4pPr lvl="3">
              <a:spcBef>
                <a:spcPts val="0"/>
              </a:spcBef>
              <a:spcAft>
                <a:spcPts val="0"/>
              </a:spcAft>
              <a:buSzPts val="2700"/>
              <a:buNone/>
              <a:defRPr sz="2700"/>
            </a:lvl4pPr>
            <a:lvl5pPr lvl="4">
              <a:spcBef>
                <a:spcPts val="0"/>
              </a:spcBef>
              <a:spcAft>
                <a:spcPts val="0"/>
              </a:spcAft>
              <a:buSzPts val="2700"/>
              <a:buNone/>
              <a:defRPr sz="2700"/>
            </a:lvl5pPr>
            <a:lvl6pPr lvl="5">
              <a:spcBef>
                <a:spcPts val="0"/>
              </a:spcBef>
              <a:spcAft>
                <a:spcPts val="0"/>
              </a:spcAft>
              <a:buSzPts val="2700"/>
              <a:buNone/>
              <a:defRPr sz="2700"/>
            </a:lvl6pPr>
            <a:lvl7pPr lvl="6">
              <a:spcBef>
                <a:spcPts val="0"/>
              </a:spcBef>
              <a:spcAft>
                <a:spcPts val="0"/>
              </a:spcAft>
              <a:buSzPts val="2700"/>
              <a:buNone/>
              <a:defRPr sz="2700"/>
            </a:lvl7pPr>
            <a:lvl8pPr lvl="7">
              <a:spcBef>
                <a:spcPts val="0"/>
              </a:spcBef>
              <a:spcAft>
                <a:spcPts val="0"/>
              </a:spcAft>
              <a:buSzPts val="2700"/>
              <a:buNone/>
              <a:defRPr sz="2700"/>
            </a:lvl8pPr>
            <a:lvl9pPr lvl="8">
              <a:spcBef>
                <a:spcPts val="0"/>
              </a:spcBef>
              <a:spcAft>
                <a:spcPts val="0"/>
              </a:spcAft>
              <a:buSzPts val="2700"/>
              <a:buNone/>
              <a:defRPr sz="2700"/>
            </a:lvl9pPr>
          </a:lstStyle>
          <a:p>
            <a:endParaRPr/>
          </a:p>
        </p:txBody>
      </p:sp>
      <p:sp>
        <p:nvSpPr>
          <p:cNvPr id="829" name="Google Shape;829;p87"/>
          <p:cNvSpPr txBox="1">
            <a:spLocks noGrp="1"/>
          </p:cNvSpPr>
          <p:nvPr>
            <p:ph type="subTitle" idx="4"/>
          </p:nvPr>
        </p:nvSpPr>
        <p:spPr>
          <a:xfrm>
            <a:off x="6730667" y="1781548"/>
            <a:ext cx="4826400" cy="723600"/>
          </a:xfrm>
          <a:prstGeom prst="rect">
            <a:avLst/>
          </a:prstGeom>
        </p:spPr>
        <p:txBody>
          <a:bodyPr spcFirstLastPara="1" wrap="square" lIns="0" tIns="0" rIns="0" bIns="0" anchor="t" anchorCtr="0">
            <a:noAutofit/>
          </a:bodyPr>
          <a:lstStyle>
            <a:lvl1pPr lvl="0">
              <a:spcBef>
                <a:spcPts val="0"/>
              </a:spcBef>
              <a:spcAft>
                <a:spcPts val="0"/>
              </a:spcAft>
              <a:buSzPts val="2700"/>
              <a:buNone/>
              <a:defRPr sz="2700"/>
            </a:lvl1pPr>
            <a:lvl2pPr lvl="1">
              <a:spcBef>
                <a:spcPts val="0"/>
              </a:spcBef>
              <a:spcAft>
                <a:spcPts val="0"/>
              </a:spcAft>
              <a:buSzPts val="2700"/>
              <a:buNone/>
              <a:defRPr sz="2700"/>
            </a:lvl2pPr>
            <a:lvl3pPr lvl="2">
              <a:spcBef>
                <a:spcPts val="0"/>
              </a:spcBef>
              <a:spcAft>
                <a:spcPts val="0"/>
              </a:spcAft>
              <a:buSzPts val="2700"/>
              <a:buNone/>
              <a:defRPr sz="2700"/>
            </a:lvl3pPr>
            <a:lvl4pPr lvl="3">
              <a:spcBef>
                <a:spcPts val="0"/>
              </a:spcBef>
              <a:spcAft>
                <a:spcPts val="0"/>
              </a:spcAft>
              <a:buSzPts val="2700"/>
              <a:buNone/>
              <a:defRPr sz="2700"/>
            </a:lvl4pPr>
            <a:lvl5pPr lvl="4">
              <a:spcBef>
                <a:spcPts val="0"/>
              </a:spcBef>
              <a:spcAft>
                <a:spcPts val="0"/>
              </a:spcAft>
              <a:buSzPts val="2700"/>
              <a:buNone/>
              <a:defRPr sz="2700"/>
            </a:lvl5pPr>
            <a:lvl6pPr lvl="5">
              <a:spcBef>
                <a:spcPts val="0"/>
              </a:spcBef>
              <a:spcAft>
                <a:spcPts val="0"/>
              </a:spcAft>
              <a:buSzPts val="2700"/>
              <a:buNone/>
              <a:defRPr sz="2700"/>
            </a:lvl6pPr>
            <a:lvl7pPr lvl="6">
              <a:spcBef>
                <a:spcPts val="0"/>
              </a:spcBef>
              <a:spcAft>
                <a:spcPts val="0"/>
              </a:spcAft>
              <a:buSzPts val="2700"/>
              <a:buNone/>
              <a:defRPr sz="2700"/>
            </a:lvl7pPr>
            <a:lvl8pPr lvl="7">
              <a:spcBef>
                <a:spcPts val="0"/>
              </a:spcBef>
              <a:spcAft>
                <a:spcPts val="0"/>
              </a:spcAft>
              <a:buSzPts val="2700"/>
              <a:buNone/>
              <a:defRPr sz="2700"/>
            </a:lvl8pPr>
            <a:lvl9pPr lvl="8">
              <a:spcBef>
                <a:spcPts val="0"/>
              </a:spcBef>
              <a:spcAft>
                <a:spcPts val="0"/>
              </a:spcAft>
              <a:buSzPts val="2700"/>
              <a:buNone/>
              <a:defRPr sz="2700"/>
            </a:lvl9pPr>
          </a:lstStyle>
          <a:p>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Three big ideas">
  <p:cSld name="Three big ideas">
    <p:spTree>
      <p:nvGrpSpPr>
        <p:cNvPr id="1" name="Shape 830"/>
        <p:cNvGrpSpPr/>
        <p:nvPr/>
      </p:nvGrpSpPr>
      <p:grpSpPr>
        <a:xfrm>
          <a:off x="0" y="0"/>
          <a:ext cx="0" cy="0"/>
          <a:chOff x="0" y="0"/>
          <a:chExt cx="0" cy="0"/>
        </a:xfrm>
      </p:grpSpPr>
      <p:sp>
        <p:nvSpPr>
          <p:cNvPr id="831" name="Google Shape;831;p88"/>
          <p:cNvSpPr txBox="1">
            <a:spLocks noGrp="1"/>
          </p:cNvSpPr>
          <p:nvPr>
            <p:ph type="body" idx="1"/>
          </p:nvPr>
        </p:nvSpPr>
        <p:spPr>
          <a:xfrm>
            <a:off x="644233" y="3223333"/>
            <a:ext cx="3273900" cy="3164700"/>
          </a:xfrm>
          <a:prstGeom prst="rect">
            <a:avLst/>
          </a:prstGeom>
        </p:spPr>
        <p:txBody>
          <a:bodyPr spcFirstLastPara="1" wrap="square" lIns="121900" tIns="121900" rIns="121900" bIns="121900" anchor="t" anchorCtr="0">
            <a:noAutofit/>
          </a:bodyPr>
          <a:lstStyle>
            <a:lvl1pPr marL="457200" lvl="0" indent="-330200">
              <a:spcBef>
                <a:spcPts val="0"/>
              </a:spcBef>
              <a:spcAft>
                <a:spcPts val="0"/>
              </a:spcAft>
              <a:buSzPts val="1600"/>
              <a:buChar char="●"/>
              <a:defRPr/>
            </a:lvl1pPr>
            <a:lvl2pPr marL="914400" lvl="1" indent="-330200">
              <a:spcBef>
                <a:spcPts val="0"/>
              </a:spcBef>
              <a:spcAft>
                <a:spcPts val="0"/>
              </a:spcAft>
              <a:buSzPts val="1600"/>
              <a:buChar char="○"/>
              <a:defRPr/>
            </a:lvl2pPr>
            <a:lvl3pPr marL="1371600" lvl="2" indent="-330200">
              <a:spcBef>
                <a:spcPts val="0"/>
              </a:spcBef>
              <a:spcAft>
                <a:spcPts val="0"/>
              </a:spcAft>
              <a:buSzPts val="1600"/>
              <a:buChar char="■"/>
              <a:defRPr/>
            </a:lvl3pPr>
            <a:lvl4pPr marL="1828800" lvl="3" indent="-330200">
              <a:spcBef>
                <a:spcPts val="0"/>
              </a:spcBef>
              <a:spcAft>
                <a:spcPts val="0"/>
              </a:spcAft>
              <a:buSzPts val="1600"/>
              <a:buChar char="●"/>
              <a:defRPr/>
            </a:lvl4pPr>
            <a:lvl5pPr marL="2286000" lvl="4" indent="-330200">
              <a:spcBef>
                <a:spcPts val="0"/>
              </a:spcBef>
              <a:spcAft>
                <a:spcPts val="0"/>
              </a:spcAft>
              <a:buSzPts val="1600"/>
              <a:buChar char="○"/>
              <a:defRPr/>
            </a:lvl5pPr>
            <a:lvl6pPr marL="2743200" lvl="5" indent="-330200">
              <a:spcBef>
                <a:spcPts val="0"/>
              </a:spcBef>
              <a:spcAft>
                <a:spcPts val="0"/>
              </a:spcAft>
              <a:buSzPts val="1600"/>
              <a:buChar char="■"/>
              <a:defRPr/>
            </a:lvl6pPr>
            <a:lvl7pPr marL="3200400" lvl="6" indent="-330200">
              <a:spcBef>
                <a:spcPts val="0"/>
              </a:spcBef>
              <a:spcAft>
                <a:spcPts val="0"/>
              </a:spcAft>
              <a:buSzPts val="1600"/>
              <a:buChar char="●"/>
              <a:defRPr/>
            </a:lvl7pPr>
            <a:lvl8pPr marL="3657600" lvl="7" indent="-330200">
              <a:spcBef>
                <a:spcPts val="0"/>
              </a:spcBef>
              <a:spcAft>
                <a:spcPts val="0"/>
              </a:spcAft>
              <a:buSzPts val="1600"/>
              <a:buChar char="○"/>
              <a:defRPr/>
            </a:lvl8pPr>
            <a:lvl9pPr marL="4114800" lvl="8" indent="-330200">
              <a:spcBef>
                <a:spcPts val="0"/>
              </a:spcBef>
              <a:spcAft>
                <a:spcPts val="0"/>
              </a:spcAft>
              <a:buSzPts val="1600"/>
              <a:buChar char="■"/>
              <a:defRPr/>
            </a:lvl9pPr>
          </a:lstStyle>
          <a:p>
            <a:endParaRPr/>
          </a:p>
        </p:txBody>
      </p:sp>
      <p:sp>
        <p:nvSpPr>
          <p:cNvPr id="832" name="Google Shape;832;p88"/>
          <p:cNvSpPr txBox="1">
            <a:spLocks noGrp="1"/>
          </p:cNvSpPr>
          <p:nvPr>
            <p:ph type="body" idx="2"/>
          </p:nvPr>
        </p:nvSpPr>
        <p:spPr>
          <a:xfrm>
            <a:off x="4463633" y="3223333"/>
            <a:ext cx="3273900" cy="3164700"/>
          </a:xfrm>
          <a:prstGeom prst="rect">
            <a:avLst/>
          </a:prstGeom>
        </p:spPr>
        <p:txBody>
          <a:bodyPr spcFirstLastPara="1" wrap="square" lIns="121900" tIns="121900" rIns="121900" bIns="121900" anchor="t" anchorCtr="0">
            <a:noAutofit/>
          </a:bodyPr>
          <a:lstStyle>
            <a:lvl1pPr marL="457200" lvl="0" indent="-330200">
              <a:spcBef>
                <a:spcPts val="0"/>
              </a:spcBef>
              <a:spcAft>
                <a:spcPts val="0"/>
              </a:spcAft>
              <a:buSzPts val="1600"/>
              <a:buChar char="●"/>
              <a:defRPr/>
            </a:lvl1pPr>
            <a:lvl2pPr marL="914400" lvl="1" indent="-330200">
              <a:spcBef>
                <a:spcPts val="0"/>
              </a:spcBef>
              <a:spcAft>
                <a:spcPts val="0"/>
              </a:spcAft>
              <a:buSzPts val="1600"/>
              <a:buChar char="○"/>
              <a:defRPr/>
            </a:lvl2pPr>
            <a:lvl3pPr marL="1371600" lvl="2" indent="-330200">
              <a:spcBef>
                <a:spcPts val="0"/>
              </a:spcBef>
              <a:spcAft>
                <a:spcPts val="0"/>
              </a:spcAft>
              <a:buSzPts val="1600"/>
              <a:buChar char="■"/>
              <a:defRPr/>
            </a:lvl3pPr>
            <a:lvl4pPr marL="1828800" lvl="3" indent="-330200">
              <a:spcBef>
                <a:spcPts val="0"/>
              </a:spcBef>
              <a:spcAft>
                <a:spcPts val="0"/>
              </a:spcAft>
              <a:buSzPts val="1600"/>
              <a:buChar char="●"/>
              <a:defRPr/>
            </a:lvl4pPr>
            <a:lvl5pPr marL="2286000" lvl="4" indent="-330200">
              <a:spcBef>
                <a:spcPts val="0"/>
              </a:spcBef>
              <a:spcAft>
                <a:spcPts val="0"/>
              </a:spcAft>
              <a:buSzPts val="1600"/>
              <a:buChar char="○"/>
              <a:defRPr/>
            </a:lvl5pPr>
            <a:lvl6pPr marL="2743200" lvl="5" indent="-330200">
              <a:spcBef>
                <a:spcPts val="0"/>
              </a:spcBef>
              <a:spcAft>
                <a:spcPts val="0"/>
              </a:spcAft>
              <a:buSzPts val="1600"/>
              <a:buChar char="■"/>
              <a:defRPr/>
            </a:lvl6pPr>
            <a:lvl7pPr marL="3200400" lvl="6" indent="-330200">
              <a:spcBef>
                <a:spcPts val="0"/>
              </a:spcBef>
              <a:spcAft>
                <a:spcPts val="0"/>
              </a:spcAft>
              <a:buSzPts val="1600"/>
              <a:buChar char="●"/>
              <a:defRPr/>
            </a:lvl7pPr>
            <a:lvl8pPr marL="3657600" lvl="7" indent="-330200">
              <a:spcBef>
                <a:spcPts val="0"/>
              </a:spcBef>
              <a:spcAft>
                <a:spcPts val="0"/>
              </a:spcAft>
              <a:buSzPts val="1600"/>
              <a:buChar char="○"/>
              <a:defRPr/>
            </a:lvl8pPr>
            <a:lvl9pPr marL="4114800" lvl="8" indent="-330200">
              <a:spcBef>
                <a:spcPts val="0"/>
              </a:spcBef>
              <a:spcAft>
                <a:spcPts val="0"/>
              </a:spcAft>
              <a:buSzPts val="1600"/>
              <a:buChar char="■"/>
              <a:defRPr/>
            </a:lvl9pPr>
          </a:lstStyle>
          <a:p>
            <a:endParaRPr/>
          </a:p>
        </p:txBody>
      </p:sp>
      <p:sp>
        <p:nvSpPr>
          <p:cNvPr id="833" name="Google Shape;833;p88"/>
          <p:cNvSpPr txBox="1">
            <a:spLocks noGrp="1"/>
          </p:cNvSpPr>
          <p:nvPr>
            <p:ph type="title"/>
          </p:nvPr>
        </p:nvSpPr>
        <p:spPr>
          <a:xfrm>
            <a:off x="644233" y="600033"/>
            <a:ext cx="10912800" cy="1010700"/>
          </a:xfrm>
          <a:prstGeom prst="rect">
            <a:avLst/>
          </a:prstGeom>
        </p:spPr>
        <p:txBody>
          <a:bodyPr spcFirstLastPara="1" wrap="square" lIns="121900" tIns="121900" rIns="121900" bIns="121900" anchor="ctr" anchorCtr="0">
            <a:no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a:endParaRPr/>
          </a:p>
        </p:txBody>
      </p:sp>
      <p:sp>
        <p:nvSpPr>
          <p:cNvPr id="834" name="Google Shape;834;p88"/>
          <p:cNvSpPr txBox="1">
            <a:spLocks noGrp="1"/>
          </p:cNvSpPr>
          <p:nvPr>
            <p:ph type="subTitle" idx="3"/>
          </p:nvPr>
        </p:nvSpPr>
        <p:spPr>
          <a:xfrm>
            <a:off x="644233" y="1781533"/>
            <a:ext cx="3273900" cy="1038000"/>
          </a:xfrm>
          <a:prstGeom prst="rect">
            <a:avLst/>
          </a:prstGeom>
        </p:spPr>
        <p:txBody>
          <a:bodyPr spcFirstLastPara="1" wrap="square" lIns="0" tIns="0" rIns="0" bIns="0" anchor="t" anchorCtr="0">
            <a:noAutofit/>
          </a:bodyPr>
          <a:lstStyle>
            <a:lvl1pPr lvl="0">
              <a:spcBef>
                <a:spcPts val="0"/>
              </a:spcBef>
              <a:spcAft>
                <a:spcPts val="0"/>
              </a:spcAft>
              <a:buSzPts val="2700"/>
              <a:buNone/>
              <a:defRPr sz="2700"/>
            </a:lvl1pPr>
            <a:lvl2pPr lvl="1">
              <a:spcBef>
                <a:spcPts val="0"/>
              </a:spcBef>
              <a:spcAft>
                <a:spcPts val="0"/>
              </a:spcAft>
              <a:buSzPts val="2700"/>
              <a:buNone/>
              <a:defRPr sz="2700"/>
            </a:lvl2pPr>
            <a:lvl3pPr lvl="2">
              <a:spcBef>
                <a:spcPts val="0"/>
              </a:spcBef>
              <a:spcAft>
                <a:spcPts val="0"/>
              </a:spcAft>
              <a:buSzPts val="2700"/>
              <a:buNone/>
              <a:defRPr sz="2700"/>
            </a:lvl3pPr>
            <a:lvl4pPr lvl="3">
              <a:spcBef>
                <a:spcPts val="0"/>
              </a:spcBef>
              <a:spcAft>
                <a:spcPts val="0"/>
              </a:spcAft>
              <a:buSzPts val="2700"/>
              <a:buNone/>
              <a:defRPr sz="2700"/>
            </a:lvl4pPr>
            <a:lvl5pPr lvl="4">
              <a:spcBef>
                <a:spcPts val="0"/>
              </a:spcBef>
              <a:spcAft>
                <a:spcPts val="0"/>
              </a:spcAft>
              <a:buSzPts val="2700"/>
              <a:buNone/>
              <a:defRPr sz="2700"/>
            </a:lvl5pPr>
            <a:lvl6pPr lvl="5">
              <a:spcBef>
                <a:spcPts val="0"/>
              </a:spcBef>
              <a:spcAft>
                <a:spcPts val="0"/>
              </a:spcAft>
              <a:buSzPts val="2700"/>
              <a:buNone/>
              <a:defRPr sz="2700"/>
            </a:lvl6pPr>
            <a:lvl7pPr lvl="6">
              <a:spcBef>
                <a:spcPts val="0"/>
              </a:spcBef>
              <a:spcAft>
                <a:spcPts val="0"/>
              </a:spcAft>
              <a:buSzPts val="2700"/>
              <a:buNone/>
              <a:defRPr sz="2700"/>
            </a:lvl7pPr>
            <a:lvl8pPr lvl="7">
              <a:spcBef>
                <a:spcPts val="0"/>
              </a:spcBef>
              <a:spcAft>
                <a:spcPts val="0"/>
              </a:spcAft>
              <a:buSzPts val="2700"/>
              <a:buNone/>
              <a:defRPr sz="2700"/>
            </a:lvl8pPr>
            <a:lvl9pPr lvl="8">
              <a:spcBef>
                <a:spcPts val="0"/>
              </a:spcBef>
              <a:spcAft>
                <a:spcPts val="0"/>
              </a:spcAft>
              <a:buSzPts val="2700"/>
              <a:buNone/>
              <a:defRPr sz="2700"/>
            </a:lvl9pPr>
          </a:lstStyle>
          <a:p>
            <a:endParaRPr/>
          </a:p>
        </p:txBody>
      </p:sp>
      <p:sp>
        <p:nvSpPr>
          <p:cNvPr id="835" name="Google Shape;835;p88"/>
          <p:cNvSpPr txBox="1">
            <a:spLocks noGrp="1"/>
          </p:cNvSpPr>
          <p:nvPr>
            <p:ph type="subTitle" idx="4"/>
          </p:nvPr>
        </p:nvSpPr>
        <p:spPr>
          <a:xfrm>
            <a:off x="4463633" y="1781533"/>
            <a:ext cx="3273900" cy="1038000"/>
          </a:xfrm>
          <a:prstGeom prst="rect">
            <a:avLst/>
          </a:prstGeom>
        </p:spPr>
        <p:txBody>
          <a:bodyPr spcFirstLastPara="1" wrap="square" lIns="0" tIns="0" rIns="0" bIns="0" anchor="t" anchorCtr="0">
            <a:noAutofit/>
          </a:bodyPr>
          <a:lstStyle>
            <a:lvl1pPr lvl="0">
              <a:spcBef>
                <a:spcPts val="0"/>
              </a:spcBef>
              <a:spcAft>
                <a:spcPts val="0"/>
              </a:spcAft>
              <a:buSzPts val="2700"/>
              <a:buNone/>
              <a:defRPr sz="2700"/>
            </a:lvl1pPr>
            <a:lvl2pPr lvl="1">
              <a:spcBef>
                <a:spcPts val="0"/>
              </a:spcBef>
              <a:spcAft>
                <a:spcPts val="0"/>
              </a:spcAft>
              <a:buSzPts val="2700"/>
              <a:buNone/>
              <a:defRPr sz="2700"/>
            </a:lvl2pPr>
            <a:lvl3pPr lvl="2">
              <a:spcBef>
                <a:spcPts val="0"/>
              </a:spcBef>
              <a:spcAft>
                <a:spcPts val="0"/>
              </a:spcAft>
              <a:buSzPts val="2700"/>
              <a:buNone/>
              <a:defRPr sz="2700"/>
            </a:lvl3pPr>
            <a:lvl4pPr lvl="3">
              <a:spcBef>
                <a:spcPts val="0"/>
              </a:spcBef>
              <a:spcAft>
                <a:spcPts val="0"/>
              </a:spcAft>
              <a:buSzPts val="2700"/>
              <a:buNone/>
              <a:defRPr sz="2700"/>
            </a:lvl4pPr>
            <a:lvl5pPr lvl="4">
              <a:spcBef>
                <a:spcPts val="0"/>
              </a:spcBef>
              <a:spcAft>
                <a:spcPts val="0"/>
              </a:spcAft>
              <a:buSzPts val="2700"/>
              <a:buNone/>
              <a:defRPr sz="2700"/>
            </a:lvl5pPr>
            <a:lvl6pPr lvl="5">
              <a:spcBef>
                <a:spcPts val="0"/>
              </a:spcBef>
              <a:spcAft>
                <a:spcPts val="0"/>
              </a:spcAft>
              <a:buSzPts val="2700"/>
              <a:buNone/>
              <a:defRPr sz="2700"/>
            </a:lvl6pPr>
            <a:lvl7pPr lvl="6">
              <a:spcBef>
                <a:spcPts val="0"/>
              </a:spcBef>
              <a:spcAft>
                <a:spcPts val="0"/>
              </a:spcAft>
              <a:buSzPts val="2700"/>
              <a:buNone/>
              <a:defRPr sz="2700"/>
            </a:lvl7pPr>
            <a:lvl8pPr lvl="7">
              <a:spcBef>
                <a:spcPts val="0"/>
              </a:spcBef>
              <a:spcAft>
                <a:spcPts val="0"/>
              </a:spcAft>
              <a:buSzPts val="2700"/>
              <a:buNone/>
              <a:defRPr sz="2700"/>
            </a:lvl8pPr>
            <a:lvl9pPr lvl="8">
              <a:spcBef>
                <a:spcPts val="0"/>
              </a:spcBef>
              <a:spcAft>
                <a:spcPts val="0"/>
              </a:spcAft>
              <a:buSzPts val="2700"/>
              <a:buNone/>
              <a:defRPr sz="2700"/>
            </a:lvl9pPr>
          </a:lstStyle>
          <a:p>
            <a:endParaRPr/>
          </a:p>
        </p:txBody>
      </p:sp>
      <p:sp>
        <p:nvSpPr>
          <p:cNvPr id="836" name="Google Shape;836;p88"/>
          <p:cNvSpPr txBox="1">
            <a:spLocks noGrp="1"/>
          </p:cNvSpPr>
          <p:nvPr>
            <p:ph type="subTitle" idx="5"/>
          </p:nvPr>
        </p:nvSpPr>
        <p:spPr>
          <a:xfrm>
            <a:off x="8283033" y="1781533"/>
            <a:ext cx="3273900" cy="1038000"/>
          </a:xfrm>
          <a:prstGeom prst="rect">
            <a:avLst/>
          </a:prstGeom>
        </p:spPr>
        <p:txBody>
          <a:bodyPr spcFirstLastPara="1" wrap="square" lIns="0" tIns="0" rIns="0" bIns="0" anchor="t" anchorCtr="0">
            <a:noAutofit/>
          </a:bodyPr>
          <a:lstStyle>
            <a:lvl1pPr lvl="0">
              <a:spcBef>
                <a:spcPts val="0"/>
              </a:spcBef>
              <a:spcAft>
                <a:spcPts val="0"/>
              </a:spcAft>
              <a:buSzPts val="2700"/>
              <a:buNone/>
              <a:defRPr sz="2700"/>
            </a:lvl1pPr>
            <a:lvl2pPr lvl="1">
              <a:spcBef>
                <a:spcPts val="0"/>
              </a:spcBef>
              <a:spcAft>
                <a:spcPts val="0"/>
              </a:spcAft>
              <a:buSzPts val="2700"/>
              <a:buNone/>
              <a:defRPr sz="2700"/>
            </a:lvl2pPr>
            <a:lvl3pPr lvl="2">
              <a:spcBef>
                <a:spcPts val="0"/>
              </a:spcBef>
              <a:spcAft>
                <a:spcPts val="0"/>
              </a:spcAft>
              <a:buSzPts val="2700"/>
              <a:buNone/>
              <a:defRPr sz="2700"/>
            </a:lvl3pPr>
            <a:lvl4pPr lvl="3">
              <a:spcBef>
                <a:spcPts val="0"/>
              </a:spcBef>
              <a:spcAft>
                <a:spcPts val="0"/>
              </a:spcAft>
              <a:buSzPts val="2700"/>
              <a:buNone/>
              <a:defRPr sz="2700"/>
            </a:lvl4pPr>
            <a:lvl5pPr lvl="4">
              <a:spcBef>
                <a:spcPts val="0"/>
              </a:spcBef>
              <a:spcAft>
                <a:spcPts val="0"/>
              </a:spcAft>
              <a:buSzPts val="2700"/>
              <a:buNone/>
              <a:defRPr sz="2700"/>
            </a:lvl5pPr>
            <a:lvl6pPr lvl="5">
              <a:spcBef>
                <a:spcPts val="0"/>
              </a:spcBef>
              <a:spcAft>
                <a:spcPts val="0"/>
              </a:spcAft>
              <a:buSzPts val="2700"/>
              <a:buNone/>
              <a:defRPr sz="2700"/>
            </a:lvl6pPr>
            <a:lvl7pPr lvl="6">
              <a:spcBef>
                <a:spcPts val="0"/>
              </a:spcBef>
              <a:spcAft>
                <a:spcPts val="0"/>
              </a:spcAft>
              <a:buSzPts val="2700"/>
              <a:buNone/>
              <a:defRPr sz="2700"/>
            </a:lvl7pPr>
            <a:lvl8pPr lvl="7">
              <a:spcBef>
                <a:spcPts val="0"/>
              </a:spcBef>
              <a:spcAft>
                <a:spcPts val="0"/>
              </a:spcAft>
              <a:buSzPts val="2700"/>
              <a:buNone/>
              <a:defRPr sz="2700"/>
            </a:lvl8pPr>
            <a:lvl9pPr lvl="8">
              <a:spcBef>
                <a:spcPts val="0"/>
              </a:spcBef>
              <a:spcAft>
                <a:spcPts val="0"/>
              </a:spcAft>
              <a:buSzPts val="2700"/>
              <a:buNone/>
              <a:defRPr sz="2700"/>
            </a:lvl9pPr>
          </a:lstStyle>
          <a:p>
            <a:endParaRPr/>
          </a:p>
        </p:txBody>
      </p:sp>
      <p:sp>
        <p:nvSpPr>
          <p:cNvPr id="837" name="Google Shape;837;p88"/>
          <p:cNvSpPr txBox="1">
            <a:spLocks noGrp="1"/>
          </p:cNvSpPr>
          <p:nvPr>
            <p:ph type="body" idx="6"/>
          </p:nvPr>
        </p:nvSpPr>
        <p:spPr>
          <a:xfrm>
            <a:off x="8283033" y="3223333"/>
            <a:ext cx="3273900" cy="3164700"/>
          </a:xfrm>
          <a:prstGeom prst="rect">
            <a:avLst/>
          </a:prstGeom>
        </p:spPr>
        <p:txBody>
          <a:bodyPr spcFirstLastPara="1" wrap="square" lIns="121900" tIns="121900" rIns="121900" bIns="121900" anchor="t" anchorCtr="0">
            <a:noAutofit/>
          </a:bodyPr>
          <a:lstStyle>
            <a:lvl1pPr marL="457200" lvl="0" indent="-330200">
              <a:spcBef>
                <a:spcPts val="0"/>
              </a:spcBef>
              <a:spcAft>
                <a:spcPts val="0"/>
              </a:spcAft>
              <a:buSzPts val="1600"/>
              <a:buChar char="●"/>
              <a:defRPr/>
            </a:lvl1pPr>
            <a:lvl2pPr marL="914400" lvl="1" indent="-330200">
              <a:spcBef>
                <a:spcPts val="0"/>
              </a:spcBef>
              <a:spcAft>
                <a:spcPts val="0"/>
              </a:spcAft>
              <a:buSzPts val="1600"/>
              <a:buChar char="○"/>
              <a:defRPr/>
            </a:lvl2pPr>
            <a:lvl3pPr marL="1371600" lvl="2" indent="-330200">
              <a:spcBef>
                <a:spcPts val="0"/>
              </a:spcBef>
              <a:spcAft>
                <a:spcPts val="0"/>
              </a:spcAft>
              <a:buSzPts val="1600"/>
              <a:buChar char="■"/>
              <a:defRPr/>
            </a:lvl3pPr>
            <a:lvl4pPr marL="1828800" lvl="3" indent="-330200">
              <a:spcBef>
                <a:spcPts val="0"/>
              </a:spcBef>
              <a:spcAft>
                <a:spcPts val="0"/>
              </a:spcAft>
              <a:buSzPts val="1600"/>
              <a:buChar char="●"/>
              <a:defRPr/>
            </a:lvl4pPr>
            <a:lvl5pPr marL="2286000" lvl="4" indent="-330200">
              <a:spcBef>
                <a:spcPts val="0"/>
              </a:spcBef>
              <a:spcAft>
                <a:spcPts val="0"/>
              </a:spcAft>
              <a:buSzPts val="1600"/>
              <a:buChar char="○"/>
              <a:defRPr/>
            </a:lvl5pPr>
            <a:lvl6pPr marL="2743200" lvl="5" indent="-330200">
              <a:spcBef>
                <a:spcPts val="0"/>
              </a:spcBef>
              <a:spcAft>
                <a:spcPts val="0"/>
              </a:spcAft>
              <a:buSzPts val="1600"/>
              <a:buChar char="■"/>
              <a:defRPr/>
            </a:lvl6pPr>
            <a:lvl7pPr marL="3200400" lvl="6" indent="-330200">
              <a:spcBef>
                <a:spcPts val="0"/>
              </a:spcBef>
              <a:spcAft>
                <a:spcPts val="0"/>
              </a:spcAft>
              <a:buSzPts val="1600"/>
              <a:buChar char="●"/>
              <a:defRPr/>
            </a:lvl7pPr>
            <a:lvl8pPr marL="3657600" lvl="7" indent="-330200">
              <a:spcBef>
                <a:spcPts val="0"/>
              </a:spcBef>
              <a:spcAft>
                <a:spcPts val="0"/>
              </a:spcAft>
              <a:buSzPts val="1600"/>
              <a:buChar char="○"/>
              <a:defRPr/>
            </a:lvl8pPr>
            <a:lvl9pPr marL="4114800" lvl="8" indent="-330200">
              <a:spcBef>
                <a:spcPts val="0"/>
              </a:spcBef>
              <a:spcAft>
                <a:spcPts val="0"/>
              </a:spcAft>
              <a:buSzPts val="1600"/>
              <a:buChar char="■"/>
              <a:defRPr/>
            </a:lvl9pPr>
          </a:lstStyle>
          <a:p>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Four big ideas">
  <p:cSld name="Four big ideas">
    <p:spTree>
      <p:nvGrpSpPr>
        <p:cNvPr id="1" name="Shape 838"/>
        <p:cNvGrpSpPr/>
        <p:nvPr/>
      </p:nvGrpSpPr>
      <p:grpSpPr>
        <a:xfrm>
          <a:off x="0" y="0"/>
          <a:ext cx="0" cy="0"/>
          <a:chOff x="0" y="0"/>
          <a:chExt cx="0" cy="0"/>
        </a:xfrm>
      </p:grpSpPr>
      <p:sp>
        <p:nvSpPr>
          <p:cNvPr id="839" name="Google Shape;839;p89"/>
          <p:cNvSpPr txBox="1">
            <a:spLocks noGrp="1"/>
          </p:cNvSpPr>
          <p:nvPr>
            <p:ph type="body" idx="1"/>
          </p:nvPr>
        </p:nvSpPr>
        <p:spPr>
          <a:xfrm>
            <a:off x="488967" y="2345458"/>
            <a:ext cx="5118000" cy="15180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SzPts val="1900"/>
              <a:buChar char="●"/>
              <a:defRPr sz="1900"/>
            </a:lvl1pPr>
            <a:lvl2pPr marL="914400" lvl="1" indent="-330200">
              <a:spcBef>
                <a:spcPts val="0"/>
              </a:spcBef>
              <a:spcAft>
                <a:spcPts val="0"/>
              </a:spcAft>
              <a:buSzPts val="1600"/>
              <a:buChar char="○"/>
              <a:defRPr/>
            </a:lvl2pPr>
            <a:lvl3pPr marL="1371600" lvl="2" indent="-330200">
              <a:spcBef>
                <a:spcPts val="0"/>
              </a:spcBef>
              <a:spcAft>
                <a:spcPts val="0"/>
              </a:spcAft>
              <a:buSzPts val="1600"/>
              <a:buChar char="■"/>
              <a:defRPr/>
            </a:lvl3pPr>
            <a:lvl4pPr marL="1828800" lvl="3" indent="-330200">
              <a:spcBef>
                <a:spcPts val="0"/>
              </a:spcBef>
              <a:spcAft>
                <a:spcPts val="0"/>
              </a:spcAft>
              <a:buSzPts val="1600"/>
              <a:buChar char="●"/>
              <a:defRPr/>
            </a:lvl4pPr>
            <a:lvl5pPr marL="2286000" lvl="4" indent="-330200">
              <a:spcBef>
                <a:spcPts val="0"/>
              </a:spcBef>
              <a:spcAft>
                <a:spcPts val="0"/>
              </a:spcAft>
              <a:buSzPts val="1600"/>
              <a:buChar char="○"/>
              <a:defRPr/>
            </a:lvl5pPr>
            <a:lvl6pPr marL="2743200" lvl="5" indent="-330200">
              <a:spcBef>
                <a:spcPts val="0"/>
              </a:spcBef>
              <a:spcAft>
                <a:spcPts val="0"/>
              </a:spcAft>
              <a:buSzPts val="1600"/>
              <a:buChar char="■"/>
              <a:defRPr/>
            </a:lvl6pPr>
            <a:lvl7pPr marL="3200400" lvl="6" indent="-330200">
              <a:spcBef>
                <a:spcPts val="0"/>
              </a:spcBef>
              <a:spcAft>
                <a:spcPts val="0"/>
              </a:spcAft>
              <a:buSzPts val="1600"/>
              <a:buChar char="●"/>
              <a:defRPr/>
            </a:lvl7pPr>
            <a:lvl8pPr marL="3657600" lvl="7" indent="-330200">
              <a:spcBef>
                <a:spcPts val="0"/>
              </a:spcBef>
              <a:spcAft>
                <a:spcPts val="0"/>
              </a:spcAft>
              <a:buSzPts val="1600"/>
              <a:buChar char="○"/>
              <a:defRPr/>
            </a:lvl8pPr>
            <a:lvl9pPr marL="4114800" lvl="8" indent="-330200">
              <a:spcBef>
                <a:spcPts val="0"/>
              </a:spcBef>
              <a:spcAft>
                <a:spcPts val="0"/>
              </a:spcAft>
              <a:buSzPts val="1600"/>
              <a:buChar char="■"/>
              <a:defRPr/>
            </a:lvl9pPr>
          </a:lstStyle>
          <a:p>
            <a:endParaRPr/>
          </a:p>
        </p:txBody>
      </p:sp>
      <p:sp>
        <p:nvSpPr>
          <p:cNvPr id="840" name="Google Shape;840;p89"/>
          <p:cNvSpPr txBox="1">
            <a:spLocks noGrp="1"/>
          </p:cNvSpPr>
          <p:nvPr>
            <p:ph type="body" idx="2"/>
          </p:nvPr>
        </p:nvSpPr>
        <p:spPr>
          <a:xfrm>
            <a:off x="6584967" y="2345458"/>
            <a:ext cx="5118000" cy="15180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SzPts val="1900"/>
              <a:buChar char="●"/>
              <a:defRPr sz="1900"/>
            </a:lvl1pPr>
            <a:lvl2pPr marL="914400" lvl="1" indent="-330200">
              <a:spcBef>
                <a:spcPts val="0"/>
              </a:spcBef>
              <a:spcAft>
                <a:spcPts val="0"/>
              </a:spcAft>
              <a:buSzPts val="1600"/>
              <a:buChar char="○"/>
              <a:defRPr/>
            </a:lvl2pPr>
            <a:lvl3pPr marL="1371600" lvl="2" indent="-330200">
              <a:spcBef>
                <a:spcPts val="0"/>
              </a:spcBef>
              <a:spcAft>
                <a:spcPts val="0"/>
              </a:spcAft>
              <a:buSzPts val="1600"/>
              <a:buChar char="■"/>
              <a:defRPr/>
            </a:lvl3pPr>
            <a:lvl4pPr marL="1828800" lvl="3" indent="-330200">
              <a:spcBef>
                <a:spcPts val="0"/>
              </a:spcBef>
              <a:spcAft>
                <a:spcPts val="0"/>
              </a:spcAft>
              <a:buSzPts val="1600"/>
              <a:buChar char="●"/>
              <a:defRPr/>
            </a:lvl4pPr>
            <a:lvl5pPr marL="2286000" lvl="4" indent="-330200">
              <a:spcBef>
                <a:spcPts val="0"/>
              </a:spcBef>
              <a:spcAft>
                <a:spcPts val="0"/>
              </a:spcAft>
              <a:buSzPts val="1600"/>
              <a:buChar char="○"/>
              <a:defRPr/>
            </a:lvl5pPr>
            <a:lvl6pPr marL="2743200" lvl="5" indent="-330200">
              <a:spcBef>
                <a:spcPts val="0"/>
              </a:spcBef>
              <a:spcAft>
                <a:spcPts val="0"/>
              </a:spcAft>
              <a:buSzPts val="1600"/>
              <a:buChar char="■"/>
              <a:defRPr/>
            </a:lvl6pPr>
            <a:lvl7pPr marL="3200400" lvl="6" indent="-330200">
              <a:spcBef>
                <a:spcPts val="0"/>
              </a:spcBef>
              <a:spcAft>
                <a:spcPts val="0"/>
              </a:spcAft>
              <a:buSzPts val="1600"/>
              <a:buChar char="●"/>
              <a:defRPr/>
            </a:lvl7pPr>
            <a:lvl8pPr marL="3657600" lvl="7" indent="-330200">
              <a:spcBef>
                <a:spcPts val="0"/>
              </a:spcBef>
              <a:spcAft>
                <a:spcPts val="0"/>
              </a:spcAft>
              <a:buSzPts val="1600"/>
              <a:buChar char="○"/>
              <a:defRPr/>
            </a:lvl8pPr>
            <a:lvl9pPr marL="4114800" lvl="8" indent="-330200">
              <a:spcBef>
                <a:spcPts val="0"/>
              </a:spcBef>
              <a:spcAft>
                <a:spcPts val="0"/>
              </a:spcAft>
              <a:buSzPts val="1600"/>
              <a:buChar char="■"/>
              <a:defRPr/>
            </a:lvl9pPr>
          </a:lstStyle>
          <a:p>
            <a:endParaRPr/>
          </a:p>
        </p:txBody>
      </p:sp>
      <p:sp>
        <p:nvSpPr>
          <p:cNvPr id="841" name="Google Shape;841;p89"/>
          <p:cNvSpPr txBox="1">
            <a:spLocks noGrp="1"/>
          </p:cNvSpPr>
          <p:nvPr>
            <p:ph type="body" idx="3"/>
          </p:nvPr>
        </p:nvSpPr>
        <p:spPr>
          <a:xfrm>
            <a:off x="489000" y="4864767"/>
            <a:ext cx="5118000" cy="15180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SzPts val="1900"/>
              <a:buChar char="●"/>
              <a:defRPr sz="1900"/>
            </a:lvl1pPr>
            <a:lvl2pPr marL="914400" lvl="1" indent="-330200">
              <a:spcBef>
                <a:spcPts val="0"/>
              </a:spcBef>
              <a:spcAft>
                <a:spcPts val="0"/>
              </a:spcAft>
              <a:buSzPts val="1600"/>
              <a:buChar char="○"/>
              <a:defRPr/>
            </a:lvl2pPr>
            <a:lvl3pPr marL="1371600" lvl="2" indent="-330200">
              <a:spcBef>
                <a:spcPts val="0"/>
              </a:spcBef>
              <a:spcAft>
                <a:spcPts val="0"/>
              </a:spcAft>
              <a:buSzPts val="1600"/>
              <a:buChar char="■"/>
              <a:defRPr/>
            </a:lvl3pPr>
            <a:lvl4pPr marL="1828800" lvl="3" indent="-330200">
              <a:spcBef>
                <a:spcPts val="0"/>
              </a:spcBef>
              <a:spcAft>
                <a:spcPts val="0"/>
              </a:spcAft>
              <a:buSzPts val="1600"/>
              <a:buChar char="●"/>
              <a:defRPr/>
            </a:lvl4pPr>
            <a:lvl5pPr marL="2286000" lvl="4" indent="-330200">
              <a:spcBef>
                <a:spcPts val="0"/>
              </a:spcBef>
              <a:spcAft>
                <a:spcPts val="0"/>
              </a:spcAft>
              <a:buSzPts val="1600"/>
              <a:buChar char="○"/>
              <a:defRPr/>
            </a:lvl5pPr>
            <a:lvl6pPr marL="2743200" lvl="5" indent="-330200">
              <a:spcBef>
                <a:spcPts val="0"/>
              </a:spcBef>
              <a:spcAft>
                <a:spcPts val="0"/>
              </a:spcAft>
              <a:buSzPts val="1600"/>
              <a:buChar char="■"/>
              <a:defRPr/>
            </a:lvl6pPr>
            <a:lvl7pPr marL="3200400" lvl="6" indent="-330200">
              <a:spcBef>
                <a:spcPts val="0"/>
              </a:spcBef>
              <a:spcAft>
                <a:spcPts val="0"/>
              </a:spcAft>
              <a:buSzPts val="1600"/>
              <a:buChar char="●"/>
              <a:defRPr/>
            </a:lvl7pPr>
            <a:lvl8pPr marL="3657600" lvl="7" indent="-330200">
              <a:spcBef>
                <a:spcPts val="0"/>
              </a:spcBef>
              <a:spcAft>
                <a:spcPts val="0"/>
              </a:spcAft>
              <a:buSzPts val="1600"/>
              <a:buChar char="○"/>
              <a:defRPr/>
            </a:lvl8pPr>
            <a:lvl9pPr marL="4114800" lvl="8" indent="-330200">
              <a:spcBef>
                <a:spcPts val="0"/>
              </a:spcBef>
              <a:spcAft>
                <a:spcPts val="0"/>
              </a:spcAft>
              <a:buSzPts val="1600"/>
              <a:buChar char="■"/>
              <a:defRPr/>
            </a:lvl9pPr>
          </a:lstStyle>
          <a:p>
            <a:endParaRPr/>
          </a:p>
        </p:txBody>
      </p:sp>
      <p:sp>
        <p:nvSpPr>
          <p:cNvPr id="842" name="Google Shape;842;p89"/>
          <p:cNvSpPr txBox="1">
            <a:spLocks noGrp="1"/>
          </p:cNvSpPr>
          <p:nvPr>
            <p:ph type="body" idx="4"/>
          </p:nvPr>
        </p:nvSpPr>
        <p:spPr>
          <a:xfrm>
            <a:off x="6585000" y="4864767"/>
            <a:ext cx="5118000" cy="15180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SzPts val="1900"/>
              <a:buChar char="●"/>
              <a:defRPr sz="1900"/>
            </a:lvl1pPr>
            <a:lvl2pPr marL="914400" lvl="1" indent="-330200">
              <a:spcBef>
                <a:spcPts val="0"/>
              </a:spcBef>
              <a:spcAft>
                <a:spcPts val="0"/>
              </a:spcAft>
              <a:buSzPts val="1600"/>
              <a:buChar char="○"/>
              <a:defRPr/>
            </a:lvl2pPr>
            <a:lvl3pPr marL="1371600" lvl="2" indent="-330200">
              <a:spcBef>
                <a:spcPts val="0"/>
              </a:spcBef>
              <a:spcAft>
                <a:spcPts val="0"/>
              </a:spcAft>
              <a:buSzPts val="1600"/>
              <a:buChar char="■"/>
              <a:defRPr/>
            </a:lvl3pPr>
            <a:lvl4pPr marL="1828800" lvl="3" indent="-330200">
              <a:spcBef>
                <a:spcPts val="0"/>
              </a:spcBef>
              <a:spcAft>
                <a:spcPts val="0"/>
              </a:spcAft>
              <a:buSzPts val="1600"/>
              <a:buChar char="●"/>
              <a:defRPr/>
            </a:lvl4pPr>
            <a:lvl5pPr marL="2286000" lvl="4" indent="-330200">
              <a:spcBef>
                <a:spcPts val="0"/>
              </a:spcBef>
              <a:spcAft>
                <a:spcPts val="0"/>
              </a:spcAft>
              <a:buSzPts val="1600"/>
              <a:buChar char="○"/>
              <a:defRPr/>
            </a:lvl5pPr>
            <a:lvl6pPr marL="2743200" lvl="5" indent="-330200">
              <a:spcBef>
                <a:spcPts val="0"/>
              </a:spcBef>
              <a:spcAft>
                <a:spcPts val="0"/>
              </a:spcAft>
              <a:buSzPts val="1600"/>
              <a:buChar char="■"/>
              <a:defRPr/>
            </a:lvl6pPr>
            <a:lvl7pPr marL="3200400" lvl="6" indent="-330200">
              <a:spcBef>
                <a:spcPts val="0"/>
              </a:spcBef>
              <a:spcAft>
                <a:spcPts val="0"/>
              </a:spcAft>
              <a:buSzPts val="1600"/>
              <a:buChar char="●"/>
              <a:defRPr/>
            </a:lvl7pPr>
            <a:lvl8pPr marL="3657600" lvl="7" indent="-330200">
              <a:spcBef>
                <a:spcPts val="0"/>
              </a:spcBef>
              <a:spcAft>
                <a:spcPts val="0"/>
              </a:spcAft>
              <a:buSzPts val="1600"/>
              <a:buChar char="○"/>
              <a:defRPr/>
            </a:lvl8pPr>
            <a:lvl9pPr marL="4114800" lvl="8" indent="-330200">
              <a:spcBef>
                <a:spcPts val="0"/>
              </a:spcBef>
              <a:spcAft>
                <a:spcPts val="0"/>
              </a:spcAft>
              <a:buSzPts val="1600"/>
              <a:buChar char="■"/>
              <a:defRPr/>
            </a:lvl9pPr>
          </a:lstStyle>
          <a:p>
            <a:endParaRPr/>
          </a:p>
        </p:txBody>
      </p:sp>
      <p:sp>
        <p:nvSpPr>
          <p:cNvPr id="843" name="Google Shape;843;p89"/>
          <p:cNvSpPr txBox="1">
            <a:spLocks noGrp="1"/>
          </p:cNvSpPr>
          <p:nvPr>
            <p:ph type="title"/>
          </p:nvPr>
        </p:nvSpPr>
        <p:spPr>
          <a:xfrm>
            <a:off x="489000" y="600033"/>
            <a:ext cx="10912800" cy="1010700"/>
          </a:xfrm>
          <a:prstGeom prst="rect">
            <a:avLst/>
          </a:prstGeom>
        </p:spPr>
        <p:txBody>
          <a:bodyPr spcFirstLastPara="1" wrap="square" lIns="121900" tIns="121900" rIns="121900" bIns="121900" anchor="ctr" anchorCtr="0">
            <a:no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a:endParaRPr/>
          </a:p>
        </p:txBody>
      </p:sp>
      <p:sp>
        <p:nvSpPr>
          <p:cNvPr id="844" name="Google Shape;844;p89"/>
          <p:cNvSpPr txBox="1">
            <a:spLocks noGrp="1"/>
          </p:cNvSpPr>
          <p:nvPr>
            <p:ph type="subTitle" idx="5"/>
          </p:nvPr>
        </p:nvSpPr>
        <p:spPr>
          <a:xfrm>
            <a:off x="489017" y="1703876"/>
            <a:ext cx="5118000" cy="641700"/>
          </a:xfrm>
          <a:prstGeom prst="rect">
            <a:avLst/>
          </a:prstGeom>
        </p:spPr>
        <p:txBody>
          <a:bodyPr spcFirstLastPara="1" wrap="square" lIns="0" tIns="0" rIns="0" bIns="0" anchor="t" anchorCtr="0">
            <a:noAutofit/>
          </a:bodyPr>
          <a:lstStyle>
            <a:lvl1pPr lvl="0">
              <a:spcBef>
                <a:spcPts val="0"/>
              </a:spcBef>
              <a:spcAft>
                <a:spcPts val="0"/>
              </a:spcAft>
              <a:buSzPts val="2700"/>
              <a:buNone/>
              <a:defRPr sz="2700"/>
            </a:lvl1pPr>
            <a:lvl2pPr lvl="1">
              <a:spcBef>
                <a:spcPts val="0"/>
              </a:spcBef>
              <a:spcAft>
                <a:spcPts val="0"/>
              </a:spcAft>
              <a:buSzPts val="2700"/>
              <a:buNone/>
              <a:defRPr sz="2700"/>
            </a:lvl2pPr>
            <a:lvl3pPr lvl="2">
              <a:spcBef>
                <a:spcPts val="0"/>
              </a:spcBef>
              <a:spcAft>
                <a:spcPts val="0"/>
              </a:spcAft>
              <a:buSzPts val="2700"/>
              <a:buNone/>
              <a:defRPr sz="2700"/>
            </a:lvl3pPr>
            <a:lvl4pPr lvl="3">
              <a:spcBef>
                <a:spcPts val="0"/>
              </a:spcBef>
              <a:spcAft>
                <a:spcPts val="0"/>
              </a:spcAft>
              <a:buSzPts val="2700"/>
              <a:buNone/>
              <a:defRPr sz="2700"/>
            </a:lvl4pPr>
            <a:lvl5pPr lvl="4">
              <a:spcBef>
                <a:spcPts val="0"/>
              </a:spcBef>
              <a:spcAft>
                <a:spcPts val="0"/>
              </a:spcAft>
              <a:buSzPts val="2700"/>
              <a:buNone/>
              <a:defRPr sz="2700"/>
            </a:lvl5pPr>
            <a:lvl6pPr lvl="5">
              <a:spcBef>
                <a:spcPts val="0"/>
              </a:spcBef>
              <a:spcAft>
                <a:spcPts val="0"/>
              </a:spcAft>
              <a:buSzPts val="2700"/>
              <a:buNone/>
              <a:defRPr sz="2700"/>
            </a:lvl6pPr>
            <a:lvl7pPr lvl="6">
              <a:spcBef>
                <a:spcPts val="0"/>
              </a:spcBef>
              <a:spcAft>
                <a:spcPts val="0"/>
              </a:spcAft>
              <a:buSzPts val="2700"/>
              <a:buNone/>
              <a:defRPr sz="2700"/>
            </a:lvl7pPr>
            <a:lvl8pPr lvl="7">
              <a:spcBef>
                <a:spcPts val="0"/>
              </a:spcBef>
              <a:spcAft>
                <a:spcPts val="0"/>
              </a:spcAft>
              <a:buSzPts val="2700"/>
              <a:buNone/>
              <a:defRPr sz="2700"/>
            </a:lvl8pPr>
            <a:lvl9pPr lvl="8">
              <a:spcBef>
                <a:spcPts val="0"/>
              </a:spcBef>
              <a:spcAft>
                <a:spcPts val="0"/>
              </a:spcAft>
              <a:buSzPts val="2700"/>
              <a:buNone/>
              <a:defRPr sz="2700"/>
            </a:lvl9pPr>
          </a:lstStyle>
          <a:p>
            <a:endParaRPr/>
          </a:p>
        </p:txBody>
      </p:sp>
      <p:sp>
        <p:nvSpPr>
          <p:cNvPr id="845" name="Google Shape;845;p89"/>
          <p:cNvSpPr txBox="1">
            <a:spLocks noGrp="1"/>
          </p:cNvSpPr>
          <p:nvPr>
            <p:ph type="subTitle" idx="6"/>
          </p:nvPr>
        </p:nvSpPr>
        <p:spPr>
          <a:xfrm>
            <a:off x="6584983" y="1703876"/>
            <a:ext cx="5118000" cy="641700"/>
          </a:xfrm>
          <a:prstGeom prst="rect">
            <a:avLst/>
          </a:prstGeom>
        </p:spPr>
        <p:txBody>
          <a:bodyPr spcFirstLastPara="1" wrap="square" lIns="0" tIns="0" rIns="0" bIns="0" anchor="t" anchorCtr="0">
            <a:noAutofit/>
          </a:bodyPr>
          <a:lstStyle>
            <a:lvl1pPr lvl="0">
              <a:spcBef>
                <a:spcPts val="0"/>
              </a:spcBef>
              <a:spcAft>
                <a:spcPts val="0"/>
              </a:spcAft>
              <a:buSzPts val="2700"/>
              <a:buNone/>
              <a:defRPr sz="2700"/>
            </a:lvl1pPr>
            <a:lvl2pPr lvl="1">
              <a:spcBef>
                <a:spcPts val="0"/>
              </a:spcBef>
              <a:spcAft>
                <a:spcPts val="0"/>
              </a:spcAft>
              <a:buSzPts val="2700"/>
              <a:buNone/>
              <a:defRPr sz="2700"/>
            </a:lvl2pPr>
            <a:lvl3pPr lvl="2">
              <a:spcBef>
                <a:spcPts val="0"/>
              </a:spcBef>
              <a:spcAft>
                <a:spcPts val="0"/>
              </a:spcAft>
              <a:buSzPts val="2700"/>
              <a:buNone/>
              <a:defRPr sz="2700"/>
            </a:lvl3pPr>
            <a:lvl4pPr lvl="3">
              <a:spcBef>
                <a:spcPts val="0"/>
              </a:spcBef>
              <a:spcAft>
                <a:spcPts val="0"/>
              </a:spcAft>
              <a:buSzPts val="2700"/>
              <a:buNone/>
              <a:defRPr sz="2700"/>
            </a:lvl4pPr>
            <a:lvl5pPr lvl="4">
              <a:spcBef>
                <a:spcPts val="0"/>
              </a:spcBef>
              <a:spcAft>
                <a:spcPts val="0"/>
              </a:spcAft>
              <a:buSzPts val="2700"/>
              <a:buNone/>
              <a:defRPr sz="2700"/>
            </a:lvl5pPr>
            <a:lvl6pPr lvl="5">
              <a:spcBef>
                <a:spcPts val="0"/>
              </a:spcBef>
              <a:spcAft>
                <a:spcPts val="0"/>
              </a:spcAft>
              <a:buSzPts val="2700"/>
              <a:buNone/>
              <a:defRPr sz="2700"/>
            </a:lvl6pPr>
            <a:lvl7pPr lvl="6">
              <a:spcBef>
                <a:spcPts val="0"/>
              </a:spcBef>
              <a:spcAft>
                <a:spcPts val="0"/>
              </a:spcAft>
              <a:buSzPts val="2700"/>
              <a:buNone/>
              <a:defRPr sz="2700"/>
            </a:lvl7pPr>
            <a:lvl8pPr lvl="7">
              <a:spcBef>
                <a:spcPts val="0"/>
              </a:spcBef>
              <a:spcAft>
                <a:spcPts val="0"/>
              </a:spcAft>
              <a:buSzPts val="2700"/>
              <a:buNone/>
              <a:defRPr sz="2700"/>
            </a:lvl8pPr>
            <a:lvl9pPr lvl="8">
              <a:spcBef>
                <a:spcPts val="0"/>
              </a:spcBef>
              <a:spcAft>
                <a:spcPts val="0"/>
              </a:spcAft>
              <a:buSzPts val="2700"/>
              <a:buNone/>
              <a:defRPr sz="2700"/>
            </a:lvl9pPr>
          </a:lstStyle>
          <a:p>
            <a:endParaRPr/>
          </a:p>
        </p:txBody>
      </p:sp>
      <p:sp>
        <p:nvSpPr>
          <p:cNvPr id="846" name="Google Shape;846;p89"/>
          <p:cNvSpPr txBox="1">
            <a:spLocks noGrp="1"/>
          </p:cNvSpPr>
          <p:nvPr>
            <p:ph type="subTitle" idx="7"/>
          </p:nvPr>
        </p:nvSpPr>
        <p:spPr>
          <a:xfrm>
            <a:off x="6585014" y="4223150"/>
            <a:ext cx="5118000" cy="641700"/>
          </a:xfrm>
          <a:prstGeom prst="rect">
            <a:avLst/>
          </a:prstGeom>
        </p:spPr>
        <p:txBody>
          <a:bodyPr spcFirstLastPara="1" wrap="square" lIns="0" tIns="0" rIns="0" bIns="0" anchor="t" anchorCtr="0">
            <a:noAutofit/>
          </a:bodyPr>
          <a:lstStyle>
            <a:lvl1pPr lvl="0">
              <a:spcBef>
                <a:spcPts val="0"/>
              </a:spcBef>
              <a:spcAft>
                <a:spcPts val="0"/>
              </a:spcAft>
              <a:buSzPts val="2700"/>
              <a:buNone/>
              <a:defRPr sz="2700"/>
            </a:lvl1pPr>
            <a:lvl2pPr lvl="1">
              <a:spcBef>
                <a:spcPts val="0"/>
              </a:spcBef>
              <a:spcAft>
                <a:spcPts val="0"/>
              </a:spcAft>
              <a:buSzPts val="2700"/>
              <a:buNone/>
              <a:defRPr sz="2700"/>
            </a:lvl2pPr>
            <a:lvl3pPr lvl="2">
              <a:spcBef>
                <a:spcPts val="0"/>
              </a:spcBef>
              <a:spcAft>
                <a:spcPts val="0"/>
              </a:spcAft>
              <a:buSzPts val="2700"/>
              <a:buNone/>
              <a:defRPr sz="2700"/>
            </a:lvl3pPr>
            <a:lvl4pPr lvl="3">
              <a:spcBef>
                <a:spcPts val="0"/>
              </a:spcBef>
              <a:spcAft>
                <a:spcPts val="0"/>
              </a:spcAft>
              <a:buSzPts val="2700"/>
              <a:buNone/>
              <a:defRPr sz="2700"/>
            </a:lvl4pPr>
            <a:lvl5pPr lvl="4">
              <a:spcBef>
                <a:spcPts val="0"/>
              </a:spcBef>
              <a:spcAft>
                <a:spcPts val="0"/>
              </a:spcAft>
              <a:buSzPts val="2700"/>
              <a:buNone/>
              <a:defRPr sz="2700"/>
            </a:lvl5pPr>
            <a:lvl6pPr lvl="5">
              <a:spcBef>
                <a:spcPts val="0"/>
              </a:spcBef>
              <a:spcAft>
                <a:spcPts val="0"/>
              </a:spcAft>
              <a:buSzPts val="2700"/>
              <a:buNone/>
              <a:defRPr sz="2700"/>
            </a:lvl6pPr>
            <a:lvl7pPr lvl="6">
              <a:spcBef>
                <a:spcPts val="0"/>
              </a:spcBef>
              <a:spcAft>
                <a:spcPts val="0"/>
              </a:spcAft>
              <a:buSzPts val="2700"/>
              <a:buNone/>
              <a:defRPr sz="2700"/>
            </a:lvl7pPr>
            <a:lvl8pPr lvl="7">
              <a:spcBef>
                <a:spcPts val="0"/>
              </a:spcBef>
              <a:spcAft>
                <a:spcPts val="0"/>
              </a:spcAft>
              <a:buSzPts val="2700"/>
              <a:buNone/>
              <a:defRPr sz="2700"/>
            </a:lvl8pPr>
            <a:lvl9pPr lvl="8">
              <a:spcBef>
                <a:spcPts val="0"/>
              </a:spcBef>
              <a:spcAft>
                <a:spcPts val="0"/>
              </a:spcAft>
              <a:buSzPts val="2700"/>
              <a:buNone/>
              <a:defRPr sz="2700"/>
            </a:lvl9pPr>
          </a:lstStyle>
          <a:p>
            <a:endParaRPr/>
          </a:p>
        </p:txBody>
      </p:sp>
      <p:sp>
        <p:nvSpPr>
          <p:cNvPr id="847" name="Google Shape;847;p89"/>
          <p:cNvSpPr txBox="1">
            <a:spLocks noGrp="1"/>
          </p:cNvSpPr>
          <p:nvPr>
            <p:ph type="subTitle" idx="8"/>
          </p:nvPr>
        </p:nvSpPr>
        <p:spPr>
          <a:xfrm>
            <a:off x="489000" y="4223150"/>
            <a:ext cx="5118000" cy="641700"/>
          </a:xfrm>
          <a:prstGeom prst="rect">
            <a:avLst/>
          </a:prstGeom>
        </p:spPr>
        <p:txBody>
          <a:bodyPr spcFirstLastPara="1" wrap="square" lIns="0" tIns="0" rIns="0" bIns="0" anchor="t" anchorCtr="0">
            <a:noAutofit/>
          </a:bodyPr>
          <a:lstStyle>
            <a:lvl1pPr lvl="0">
              <a:spcBef>
                <a:spcPts val="0"/>
              </a:spcBef>
              <a:spcAft>
                <a:spcPts val="0"/>
              </a:spcAft>
              <a:buSzPts val="2700"/>
              <a:buNone/>
              <a:defRPr sz="2700"/>
            </a:lvl1pPr>
            <a:lvl2pPr lvl="1">
              <a:spcBef>
                <a:spcPts val="0"/>
              </a:spcBef>
              <a:spcAft>
                <a:spcPts val="0"/>
              </a:spcAft>
              <a:buSzPts val="2700"/>
              <a:buNone/>
              <a:defRPr sz="2700"/>
            </a:lvl2pPr>
            <a:lvl3pPr lvl="2">
              <a:spcBef>
                <a:spcPts val="0"/>
              </a:spcBef>
              <a:spcAft>
                <a:spcPts val="0"/>
              </a:spcAft>
              <a:buSzPts val="2700"/>
              <a:buNone/>
              <a:defRPr sz="2700"/>
            </a:lvl3pPr>
            <a:lvl4pPr lvl="3">
              <a:spcBef>
                <a:spcPts val="0"/>
              </a:spcBef>
              <a:spcAft>
                <a:spcPts val="0"/>
              </a:spcAft>
              <a:buSzPts val="2700"/>
              <a:buNone/>
              <a:defRPr sz="2700"/>
            </a:lvl4pPr>
            <a:lvl5pPr lvl="4">
              <a:spcBef>
                <a:spcPts val="0"/>
              </a:spcBef>
              <a:spcAft>
                <a:spcPts val="0"/>
              </a:spcAft>
              <a:buSzPts val="2700"/>
              <a:buNone/>
              <a:defRPr sz="2700"/>
            </a:lvl5pPr>
            <a:lvl6pPr lvl="5">
              <a:spcBef>
                <a:spcPts val="0"/>
              </a:spcBef>
              <a:spcAft>
                <a:spcPts val="0"/>
              </a:spcAft>
              <a:buSzPts val="2700"/>
              <a:buNone/>
              <a:defRPr sz="2700"/>
            </a:lvl6pPr>
            <a:lvl7pPr lvl="6">
              <a:spcBef>
                <a:spcPts val="0"/>
              </a:spcBef>
              <a:spcAft>
                <a:spcPts val="0"/>
              </a:spcAft>
              <a:buSzPts val="2700"/>
              <a:buNone/>
              <a:defRPr sz="2700"/>
            </a:lvl7pPr>
            <a:lvl8pPr lvl="7">
              <a:spcBef>
                <a:spcPts val="0"/>
              </a:spcBef>
              <a:spcAft>
                <a:spcPts val="0"/>
              </a:spcAft>
              <a:buSzPts val="2700"/>
              <a:buNone/>
              <a:defRPr sz="2700"/>
            </a:lvl8pPr>
            <a:lvl9pPr lvl="8">
              <a:spcBef>
                <a:spcPts val="0"/>
              </a:spcBef>
              <a:spcAft>
                <a:spcPts val="0"/>
              </a:spcAft>
              <a:buSzPts val="2700"/>
              <a:buNone/>
              <a:defRPr sz="2700"/>
            </a:lvl9pPr>
          </a:lstStyle>
          <a:p>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Title and image">
  <p:cSld name="Title and image">
    <p:spTree>
      <p:nvGrpSpPr>
        <p:cNvPr id="1" name="Shape 848"/>
        <p:cNvGrpSpPr/>
        <p:nvPr/>
      </p:nvGrpSpPr>
      <p:grpSpPr>
        <a:xfrm>
          <a:off x="0" y="0"/>
          <a:ext cx="0" cy="0"/>
          <a:chOff x="0" y="0"/>
          <a:chExt cx="0" cy="0"/>
        </a:xfrm>
      </p:grpSpPr>
      <p:sp>
        <p:nvSpPr>
          <p:cNvPr id="849" name="Google Shape;849;p90"/>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Autofit/>
          </a:bodyPr>
          <a:lstStyle>
            <a:lvl1pPr lvl="0">
              <a:spcBef>
                <a:spcPts val="0"/>
              </a:spcBef>
              <a:spcAft>
                <a:spcPts val="0"/>
              </a:spcAft>
              <a:buSzPts val="7500"/>
              <a:buNone/>
              <a:defRPr/>
            </a:lvl1pPr>
            <a:lvl2pPr lvl="1">
              <a:spcBef>
                <a:spcPts val="0"/>
              </a:spcBef>
              <a:spcAft>
                <a:spcPts val="0"/>
              </a:spcAft>
              <a:buSzPts val="1900"/>
              <a:buNone/>
              <a:defRPr/>
            </a:lvl2pPr>
            <a:lvl3pPr lvl="2">
              <a:spcBef>
                <a:spcPts val="0"/>
              </a:spcBef>
              <a:spcAft>
                <a:spcPts val="0"/>
              </a:spcAft>
              <a:buSzPts val="1900"/>
              <a:buNone/>
              <a:defRPr/>
            </a:lvl3pPr>
            <a:lvl4pPr lvl="3">
              <a:spcBef>
                <a:spcPts val="0"/>
              </a:spcBef>
              <a:spcAft>
                <a:spcPts val="0"/>
              </a:spcAft>
              <a:buSzPts val="1900"/>
              <a:buNone/>
              <a:defRPr/>
            </a:lvl4pPr>
            <a:lvl5pPr lvl="4">
              <a:spcBef>
                <a:spcPts val="0"/>
              </a:spcBef>
              <a:spcAft>
                <a:spcPts val="0"/>
              </a:spcAft>
              <a:buSzPts val="1900"/>
              <a:buNone/>
              <a:defRPr/>
            </a:lvl5pPr>
            <a:lvl6pPr lvl="5">
              <a:spcBef>
                <a:spcPts val="0"/>
              </a:spcBef>
              <a:spcAft>
                <a:spcPts val="0"/>
              </a:spcAft>
              <a:buSzPts val="1900"/>
              <a:buNone/>
              <a:defRPr/>
            </a:lvl6pPr>
            <a:lvl7pPr lvl="6">
              <a:spcBef>
                <a:spcPts val="0"/>
              </a:spcBef>
              <a:spcAft>
                <a:spcPts val="0"/>
              </a:spcAft>
              <a:buSzPts val="1900"/>
              <a:buNone/>
              <a:defRPr/>
            </a:lvl7pPr>
            <a:lvl8pPr lvl="7">
              <a:spcBef>
                <a:spcPts val="0"/>
              </a:spcBef>
              <a:spcAft>
                <a:spcPts val="0"/>
              </a:spcAft>
              <a:buSzPts val="1900"/>
              <a:buNone/>
              <a:defRPr/>
            </a:lvl8pPr>
            <a:lvl9pPr lvl="8">
              <a:spcBef>
                <a:spcPts val="0"/>
              </a:spcBef>
              <a:spcAft>
                <a:spcPts val="0"/>
              </a:spcAft>
              <a:buSzPts val="1900"/>
              <a:buNone/>
              <a:defRPr/>
            </a:lvl9pPr>
          </a:lstStyle>
          <a:p>
            <a:endParaRPr/>
          </a:p>
        </p:txBody>
      </p:sp>
      <p:sp>
        <p:nvSpPr>
          <p:cNvPr id="850" name="Google Shape;850;p90"/>
          <p:cNvSpPr>
            <a:spLocks noGrp="1"/>
          </p:cNvSpPr>
          <p:nvPr>
            <p:ph type="pic" idx="2"/>
          </p:nvPr>
        </p:nvSpPr>
        <p:spPr>
          <a:xfrm>
            <a:off x="415600" y="1560567"/>
            <a:ext cx="11360700" cy="4657200"/>
          </a:xfrm>
          <a:prstGeom prst="rect">
            <a:avLst/>
          </a:prstGeom>
          <a:noFill/>
          <a:ln>
            <a:noFill/>
          </a:ln>
        </p:spPr>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Two storyboards">
  <p:cSld name="Two storyboards">
    <p:spTree>
      <p:nvGrpSpPr>
        <p:cNvPr id="1" name="Shape 851"/>
        <p:cNvGrpSpPr/>
        <p:nvPr/>
      </p:nvGrpSpPr>
      <p:grpSpPr>
        <a:xfrm>
          <a:off x="0" y="0"/>
          <a:ext cx="0" cy="0"/>
          <a:chOff x="0" y="0"/>
          <a:chExt cx="0" cy="0"/>
        </a:xfrm>
      </p:grpSpPr>
      <p:sp>
        <p:nvSpPr>
          <p:cNvPr id="852" name="Google Shape;852;p91"/>
          <p:cNvSpPr txBox="1">
            <a:spLocks noGrp="1"/>
          </p:cNvSpPr>
          <p:nvPr>
            <p:ph type="body" idx="1"/>
          </p:nvPr>
        </p:nvSpPr>
        <p:spPr>
          <a:xfrm>
            <a:off x="415600" y="5440300"/>
            <a:ext cx="5370000" cy="1234800"/>
          </a:xfrm>
          <a:prstGeom prst="rect">
            <a:avLst/>
          </a:prstGeom>
        </p:spPr>
        <p:txBody>
          <a:bodyPr spcFirstLastPara="1" wrap="square" lIns="121900" tIns="121900" rIns="121900" bIns="121900" anchor="t" anchorCtr="0">
            <a:noAutofit/>
          </a:bodyPr>
          <a:lstStyle>
            <a:lvl1pPr marL="457200" lvl="0" indent="-330200">
              <a:spcBef>
                <a:spcPts val="0"/>
              </a:spcBef>
              <a:spcAft>
                <a:spcPts val="0"/>
              </a:spcAft>
              <a:buSzPts val="1600"/>
              <a:buChar char="●"/>
              <a:defRPr/>
            </a:lvl1pPr>
            <a:lvl2pPr marL="914400" lvl="1" indent="-330200">
              <a:spcBef>
                <a:spcPts val="0"/>
              </a:spcBef>
              <a:spcAft>
                <a:spcPts val="0"/>
              </a:spcAft>
              <a:buSzPts val="1600"/>
              <a:buChar char="○"/>
              <a:defRPr/>
            </a:lvl2pPr>
            <a:lvl3pPr marL="1371600" lvl="2" indent="-330200">
              <a:spcBef>
                <a:spcPts val="0"/>
              </a:spcBef>
              <a:spcAft>
                <a:spcPts val="0"/>
              </a:spcAft>
              <a:buSzPts val="1600"/>
              <a:buChar char="■"/>
              <a:defRPr/>
            </a:lvl3pPr>
            <a:lvl4pPr marL="1828800" lvl="3" indent="-330200">
              <a:spcBef>
                <a:spcPts val="0"/>
              </a:spcBef>
              <a:spcAft>
                <a:spcPts val="0"/>
              </a:spcAft>
              <a:buSzPts val="1600"/>
              <a:buChar char="●"/>
              <a:defRPr/>
            </a:lvl4pPr>
            <a:lvl5pPr marL="2286000" lvl="4" indent="-330200">
              <a:spcBef>
                <a:spcPts val="0"/>
              </a:spcBef>
              <a:spcAft>
                <a:spcPts val="0"/>
              </a:spcAft>
              <a:buSzPts val="1600"/>
              <a:buChar char="○"/>
              <a:defRPr/>
            </a:lvl5pPr>
            <a:lvl6pPr marL="2743200" lvl="5" indent="-330200">
              <a:spcBef>
                <a:spcPts val="0"/>
              </a:spcBef>
              <a:spcAft>
                <a:spcPts val="0"/>
              </a:spcAft>
              <a:buSzPts val="1600"/>
              <a:buChar char="■"/>
              <a:defRPr/>
            </a:lvl6pPr>
            <a:lvl7pPr marL="3200400" lvl="6" indent="-330200">
              <a:spcBef>
                <a:spcPts val="0"/>
              </a:spcBef>
              <a:spcAft>
                <a:spcPts val="0"/>
              </a:spcAft>
              <a:buSzPts val="1600"/>
              <a:buChar char="●"/>
              <a:defRPr/>
            </a:lvl7pPr>
            <a:lvl8pPr marL="3657600" lvl="7" indent="-330200">
              <a:spcBef>
                <a:spcPts val="0"/>
              </a:spcBef>
              <a:spcAft>
                <a:spcPts val="0"/>
              </a:spcAft>
              <a:buSzPts val="1600"/>
              <a:buChar char="○"/>
              <a:defRPr/>
            </a:lvl8pPr>
            <a:lvl9pPr marL="4114800" lvl="8" indent="-330200">
              <a:spcBef>
                <a:spcPts val="0"/>
              </a:spcBef>
              <a:spcAft>
                <a:spcPts val="0"/>
              </a:spcAft>
              <a:buSzPts val="1600"/>
              <a:buChar char="■"/>
              <a:defRPr/>
            </a:lvl9pPr>
          </a:lstStyle>
          <a:p>
            <a:endParaRPr/>
          </a:p>
        </p:txBody>
      </p:sp>
      <p:sp>
        <p:nvSpPr>
          <p:cNvPr id="853" name="Google Shape;853;p91"/>
          <p:cNvSpPr>
            <a:spLocks noGrp="1"/>
          </p:cNvSpPr>
          <p:nvPr>
            <p:ph type="pic" idx="2"/>
          </p:nvPr>
        </p:nvSpPr>
        <p:spPr>
          <a:xfrm>
            <a:off x="6406433" y="1511067"/>
            <a:ext cx="5370000" cy="3190500"/>
          </a:xfrm>
          <a:prstGeom prst="rect">
            <a:avLst/>
          </a:prstGeom>
          <a:noFill/>
          <a:ln>
            <a:noFill/>
          </a:ln>
        </p:spPr>
      </p:sp>
      <p:sp>
        <p:nvSpPr>
          <p:cNvPr id="854" name="Google Shape;854;p91"/>
          <p:cNvSpPr>
            <a:spLocks noGrp="1"/>
          </p:cNvSpPr>
          <p:nvPr>
            <p:ph type="pic" idx="3"/>
          </p:nvPr>
        </p:nvSpPr>
        <p:spPr>
          <a:xfrm>
            <a:off x="415633" y="1511067"/>
            <a:ext cx="5370000" cy="3190500"/>
          </a:xfrm>
          <a:prstGeom prst="rect">
            <a:avLst/>
          </a:prstGeom>
          <a:noFill/>
          <a:ln>
            <a:noFill/>
          </a:ln>
        </p:spPr>
      </p:sp>
      <p:sp>
        <p:nvSpPr>
          <p:cNvPr id="855" name="Google Shape;855;p91"/>
          <p:cNvSpPr txBox="1">
            <a:spLocks noGrp="1"/>
          </p:cNvSpPr>
          <p:nvPr>
            <p:ph type="body" idx="4"/>
          </p:nvPr>
        </p:nvSpPr>
        <p:spPr>
          <a:xfrm>
            <a:off x="6406433" y="5440300"/>
            <a:ext cx="5370000" cy="1234800"/>
          </a:xfrm>
          <a:prstGeom prst="rect">
            <a:avLst/>
          </a:prstGeom>
        </p:spPr>
        <p:txBody>
          <a:bodyPr spcFirstLastPara="1" wrap="square" lIns="121900" tIns="121900" rIns="121900" bIns="121900" anchor="t" anchorCtr="0">
            <a:noAutofit/>
          </a:bodyPr>
          <a:lstStyle>
            <a:lvl1pPr marL="457200" lvl="0" indent="-330200">
              <a:spcBef>
                <a:spcPts val="0"/>
              </a:spcBef>
              <a:spcAft>
                <a:spcPts val="0"/>
              </a:spcAft>
              <a:buSzPts val="1600"/>
              <a:buChar char="●"/>
              <a:defRPr/>
            </a:lvl1pPr>
            <a:lvl2pPr marL="914400" lvl="1" indent="-330200">
              <a:spcBef>
                <a:spcPts val="0"/>
              </a:spcBef>
              <a:spcAft>
                <a:spcPts val="0"/>
              </a:spcAft>
              <a:buSzPts val="1600"/>
              <a:buChar char="○"/>
              <a:defRPr/>
            </a:lvl2pPr>
            <a:lvl3pPr marL="1371600" lvl="2" indent="-330200">
              <a:spcBef>
                <a:spcPts val="0"/>
              </a:spcBef>
              <a:spcAft>
                <a:spcPts val="0"/>
              </a:spcAft>
              <a:buSzPts val="1600"/>
              <a:buChar char="■"/>
              <a:defRPr/>
            </a:lvl3pPr>
            <a:lvl4pPr marL="1828800" lvl="3" indent="-330200">
              <a:spcBef>
                <a:spcPts val="0"/>
              </a:spcBef>
              <a:spcAft>
                <a:spcPts val="0"/>
              </a:spcAft>
              <a:buSzPts val="1600"/>
              <a:buChar char="●"/>
              <a:defRPr/>
            </a:lvl4pPr>
            <a:lvl5pPr marL="2286000" lvl="4" indent="-330200">
              <a:spcBef>
                <a:spcPts val="0"/>
              </a:spcBef>
              <a:spcAft>
                <a:spcPts val="0"/>
              </a:spcAft>
              <a:buSzPts val="1600"/>
              <a:buChar char="○"/>
              <a:defRPr/>
            </a:lvl5pPr>
            <a:lvl6pPr marL="2743200" lvl="5" indent="-330200">
              <a:spcBef>
                <a:spcPts val="0"/>
              </a:spcBef>
              <a:spcAft>
                <a:spcPts val="0"/>
              </a:spcAft>
              <a:buSzPts val="1600"/>
              <a:buChar char="■"/>
              <a:defRPr/>
            </a:lvl6pPr>
            <a:lvl7pPr marL="3200400" lvl="6" indent="-330200">
              <a:spcBef>
                <a:spcPts val="0"/>
              </a:spcBef>
              <a:spcAft>
                <a:spcPts val="0"/>
              </a:spcAft>
              <a:buSzPts val="1600"/>
              <a:buChar char="●"/>
              <a:defRPr/>
            </a:lvl7pPr>
            <a:lvl8pPr marL="3657600" lvl="7" indent="-330200">
              <a:spcBef>
                <a:spcPts val="0"/>
              </a:spcBef>
              <a:spcAft>
                <a:spcPts val="0"/>
              </a:spcAft>
              <a:buSzPts val="1600"/>
              <a:buChar char="○"/>
              <a:defRPr/>
            </a:lvl8pPr>
            <a:lvl9pPr marL="4114800" lvl="8" indent="-330200">
              <a:spcBef>
                <a:spcPts val="0"/>
              </a:spcBef>
              <a:spcAft>
                <a:spcPts val="0"/>
              </a:spcAft>
              <a:buSzPts val="1600"/>
              <a:buChar char="■"/>
              <a:defRPr/>
            </a:lvl9pPr>
          </a:lstStyle>
          <a:p>
            <a:endParaRPr/>
          </a:p>
        </p:txBody>
      </p:sp>
      <p:sp>
        <p:nvSpPr>
          <p:cNvPr id="856" name="Google Shape;856;p91"/>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Autofit/>
          </a:bodyPr>
          <a:lstStyle>
            <a:lvl1pPr lvl="0">
              <a:spcBef>
                <a:spcPts val="0"/>
              </a:spcBef>
              <a:spcAft>
                <a:spcPts val="0"/>
              </a:spcAft>
              <a:buSzPts val="7500"/>
              <a:buNone/>
              <a:defRPr/>
            </a:lvl1pPr>
            <a:lvl2pPr lvl="1">
              <a:spcBef>
                <a:spcPts val="0"/>
              </a:spcBef>
              <a:spcAft>
                <a:spcPts val="0"/>
              </a:spcAft>
              <a:buSzPts val="1900"/>
              <a:buNone/>
              <a:defRPr/>
            </a:lvl2pPr>
            <a:lvl3pPr lvl="2">
              <a:spcBef>
                <a:spcPts val="0"/>
              </a:spcBef>
              <a:spcAft>
                <a:spcPts val="0"/>
              </a:spcAft>
              <a:buSzPts val="1900"/>
              <a:buNone/>
              <a:defRPr/>
            </a:lvl3pPr>
            <a:lvl4pPr lvl="3">
              <a:spcBef>
                <a:spcPts val="0"/>
              </a:spcBef>
              <a:spcAft>
                <a:spcPts val="0"/>
              </a:spcAft>
              <a:buSzPts val="1900"/>
              <a:buNone/>
              <a:defRPr/>
            </a:lvl4pPr>
            <a:lvl5pPr lvl="4">
              <a:spcBef>
                <a:spcPts val="0"/>
              </a:spcBef>
              <a:spcAft>
                <a:spcPts val="0"/>
              </a:spcAft>
              <a:buSzPts val="1900"/>
              <a:buNone/>
              <a:defRPr/>
            </a:lvl5pPr>
            <a:lvl6pPr lvl="5">
              <a:spcBef>
                <a:spcPts val="0"/>
              </a:spcBef>
              <a:spcAft>
                <a:spcPts val="0"/>
              </a:spcAft>
              <a:buSzPts val="1900"/>
              <a:buNone/>
              <a:defRPr/>
            </a:lvl6pPr>
            <a:lvl7pPr lvl="6">
              <a:spcBef>
                <a:spcPts val="0"/>
              </a:spcBef>
              <a:spcAft>
                <a:spcPts val="0"/>
              </a:spcAft>
              <a:buSzPts val="1900"/>
              <a:buNone/>
              <a:defRPr/>
            </a:lvl7pPr>
            <a:lvl8pPr lvl="7">
              <a:spcBef>
                <a:spcPts val="0"/>
              </a:spcBef>
              <a:spcAft>
                <a:spcPts val="0"/>
              </a:spcAft>
              <a:buSzPts val="1900"/>
              <a:buNone/>
              <a:defRPr/>
            </a:lvl8pPr>
            <a:lvl9pPr lvl="8">
              <a:spcBef>
                <a:spcPts val="0"/>
              </a:spcBef>
              <a:spcAft>
                <a:spcPts val="0"/>
              </a:spcAft>
              <a:buSzPts val="1900"/>
              <a:buNone/>
              <a:defRPr/>
            </a:lvl9pPr>
          </a:lstStyle>
          <a:p>
            <a:endParaRPr/>
          </a:p>
        </p:txBody>
      </p:sp>
      <p:sp>
        <p:nvSpPr>
          <p:cNvPr id="857" name="Google Shape;857;p91"/>
          <p:cNvSpPr txBox="1">
            <a:spLocks noGrp="1"/>
          </p:cNvSpPr>
          <p:nvPr>
            <p:ph type="subTitle" idx="5"/>
          </p:nvPr>
        </p:nvSpPr>
        <p:spPr>
          <a:xfrm>
            <a:off x="415633" y="4777200"/>
            <a:ext cx="5370000" cy="641700"/>
          </a:xfrm>
          <a:prstGeom prst="rect">
            <a:avLst/>
          </a:prstGeom>
        </p:spPr>
        <p:txBody>
          <a:bodyPr spcFirstLastPara="1" wrap="square" lIns="0" tIns="0" rIns="0" bIns="0" anchor="t" anchorCtr="0">
            <a:noAutofit/>
          </a:bodyPr>
          <a:lstStyle>
            <a:lvl1pPr lvl="0">
              <a:spcBef>
                <a:spcPts val="0"/>
              </a:spcBef>
              <a:spcAft>
                <a:spcPts val="0"/>
              </a:spcAft>
              <a:buSzPts val="1400"/>
              <a:buNone/>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858" name="Google Shape;858;p91"/>
          <p:cNvSpPr txBox="1">
            <a:spLocks noGrp="1"/>
          </p:cNvSpPr>
          <p:nvPr>
            <p:ph type="subTitle" idx="6"/>
          </p:nvPr>
        </p:nvSpPr>
        <p:spPr>
          <a:xfrm>
            <a:off x="6406433" y="4777200"/>
            <a:ext cx="5370000" cy="641700"/>
          </a:xfrm>
          <a:prstGeom prst="rect">
            <a:avLst/>
          </a:prstGeom>
        </p:spPr>
        <p:txBody>
          <a:bodyPr spcFirstLastPara="1" wrap="square" lIns="0" tIns="0" rIns="0" bIns="0" anchor="t" anchorCtr="0">
            <a:noAutofit/>
          </a:bodyPr>
          <a:lstStyle>
            <a:lvl1pPr lvl="0">
              <a:spcBef>
                <a:spcPts val="0"/>
              </a:spcBef>
              <a:spcAft>
                <a:spcPts val="0"/>
              </a:spcAft>
              <a:buSzPts val="1400"/>
              <a:buNone/>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Three storyboards">
  <p:cSld name="Three storyboards">
    <p:spTree>
      <p:nvGrpSpPr>
        <p:cNvPr id="1" name="Shape 859"/>
        <p:cNvGrpSpPr/>
        <p:nvPr/>
      </p:nvGrpSpPr>
      <p:grpSpPr>
        <a:xfrm>
          <a:off x="0" y="0"/>
          <a:ext cx="0" cy="0"/>
          <a:chOff x="0" y="0"/>
          <a:chExt cx="0" cy="0"/>
        </a:xfrm>
      </p:grpSpPr>
      <p:sp>
        <p:nvSpPr>
          <p:cNvPr id="860" name="Google Shape;860;p92"/>
          <p:cNvSpPr txBox="1">
            <a:spLocks noGrp="1"/>
          </p:cNvSpPr>
          <p:nvPr>
            <p:ph type="body" idx="1"/>
          </p:nvPr>
        </p:nvSpPr>
        <p:spPr>
          <a:xfrm>
            <a:off x="415600" y="5215600"/>
            <a:ext cx="3502800" cy="1358100"/>
          </a:xfrm>
          <a:prstGeom prst="rect">
            <a:avLst/>
          </a:prstGeom>
        </p:spPr>
        <p:txBody>
          <a:bodyPr spcFirstLastPara="1" wrap="square" lIns="121900" tIns="121900" rIns="121900" bIns="121900" anchor="t" anchorCtr="0">
            <a:noAutofit/>
          </a:bodyPr>
          <a:lstStyle>
            <a:lvl1pPr marL="457200" lvl="0" indent="-330200">
              <a:spcBef>
                <a:spcPts val="0"/>
              </a:spcBef>
              <a:spcAft>
                <a:spcPts val="0"/>
              </a:spcAft>
              <a:buSzPts val="1600"/>
              <a:buChar char="●"/>
              <a:defRPr/>
            </a:lvl1pPr>
            <a:lvl2pPr marL="914400" lvl="1" indent="-330200">
              <a:spcBef>
                <a:spcPts val="0"/>
              </a:spcBef>
              <a:spcAft>
                <a:spcPts val="0"/>
              </a:spcAft>
              <a:buSzPts val="1600"/>
              <a:buChar char="○"/>
              <a:defRPr/>
            </a:lvl2pPr>
            <a:lvl3pPr marL="1371600" lvl="2" indent="-330200">
              <a:spcBef>
                <a:spcPts val="0"/>
              </a:spcBef>
              <a:spcAft>
                <a:spcPts val="0"/>
              </a:spcAft>
              <a:buSzPts val="1600"/>
              <a:buChar char="■"/>
              <a:defRPr/>
            </a:lvl3pPr>
            <a:lvl4pPr marL="1828800" lvl="3" indent="-330200">
              <a:spcBef>
                <a:spcPts val="0"/>
              </a:spcBef>
              <a:spcAft>
                <a:spcPts val="0"/>
              </a:spcAft>
              <a:buSzPts val="1600"/>
              <a:buChar char="●"/>
              <a:defRPr/>
            </a:lvl4pPr>
            <a:lvl5pPr marL="2286000" lvl="4" indent="-330200">
              <a:spcBef>
                <a:spcPts val="0"/>
              </a:spcBef>
              <a:spcAft>
                <a:spcPts val="0"/>
              </a:spcAft>
              <a:buSzPts val="1600"/>
              <a:buChar char="○"/>
              <a:defRPr/>
            </a:lvl5pPr>
            <a:lvl6pPr marL="2743200" lvl="5" indent="-330200">
              <a:spcBef>
                <a:spcPts val="0"/>
              </a:spcBef>
              <a:spcAft>
                <a:spcPts val="0"/>
              </a:spcAft>
              <a:buSzPts val="1600"/>
              <a:buChar char="■"/>
              <a:defRPr/>
            </a:lvl6pPr>
            <a:lvl7pPr marL="3200400" lvl="6" indent="-330200">
              <a:spcBef>
                <a:spcPts val="0"/>
              </a:spcBef>
              <a:spcAft>
                <a:spcPts val="0"/>
              </a:spcAft>
              <a:buSzPts val="1600"/>
              <a:buChar char="●"/>
              <a:defRPr/>
            </a:lvl7pPr>
            <a:lvl8pPr marL="3657600" lvl="7" indent="-330200">
              <a:spcBef>
                <a:spcPts val="0"/>
              </a:spcBef>
              <a:spcAft>
                <a:spcPts val="0"/>
              </a:spcAft>
              <a:buSzPts val="1600"/>
              <a:buChar char="○"/>
              <a:defRPr/>
            </a:lvl8pPr>
            <a:lvl9pPr marL="4114800" lvl="8" indent="-330200">
              <a:spcBef>
                <a:spcPts val="0"/>
              </a:spcBef>
              <a:spcAft>
                <a:spcPts val="0"/>
              </a:spcAft>
              <a:buSzPts val="1600"/>
              <a:buChar char="■"/>
              <a:defRPr/>
            </a:lvl9pPr>
          </a:lstStyle>
          <a:p>
            <a:endParaRPr/>
          </a:p>
        </p:txBody>
      </p:sp>
      <p:sp>
        <p:nvSpPr>
          <p:cNvPr id="861" name="Google Shape;861;p92"/>
          <p:cNvSpPr>
            <a:spLocks noGrp="1"/>
          </p:cNvSpPr>
          <p:nvPr>
            <p:ph type="pic" idx="2"/>
          </p:nvPr>
        </p:nvSpPr>
        <p:spPr>
          <a:xfrm>
            <a:off x="8273633" y="1504433"/>
            <a:ext cx="3502800" cy="3030900"/>
          </a:xfrm>
          <a:prstGeom prst="rect">
            <a:avLst/>
          </a:prstGeom>
          <a:noFill/>
          <a:ln>
            <a:noFill/>
          </a:ln>
        </p:spPr>
      </p:sp>
      <p:sp>
        <p:nvSpPr>
          <p:cNvPr id="862" name="Google Shape;862;p92"/>
          <p:cNvSpPr>
            <a:spLocks noGrp="1"/>
          </p:cNvSpPr>
          <p:nvPr>
            <p:ph type="pic" idx="3"/>
          </p:nvPr>
        </p:nvSpPr>
        <p:spPr>
          <a:xfrm>
            <a:off x="415633" y="1504433"/>
            <a:ext cx="3502800" cy="3030900"/>
          </a:xfrm>
          <a:prstGeom prst="rect">
            <a:avLst/>
          </a:prstGeom>
          <a:noFill/>
          <a:ln>
            <a:noFill/>
          </a:ln>
        </p:spPr>
      </p:sp>
      <p:sp>
        <p:nvSpPr>
          <p:cNvPr id="863" name="Google Shape;863;p92"/>
          <p:cNvSpPr txBox="1">
            <a:spLocks noGrp="1"/>
          </p:cNvSpPr>
          <p:nvPr>
            <p:ph type="body" idx="4"/>
          </p:nvPr>
        </p:nvSpPr>
        <p:spPr>
          <a:xfrm>
            <a:off x="8273633" y="5215600"/>
            <a:ext cx="3502800" cy="1358100"/>
          </a:xfrm>
          <a:prstGeom prst="rect">
            <a:avLst/>
          </a:prstGeom>
        </p:spPr>
        <p:txBody>
          <a:bodyPr spcFirstLastPara="1" wrap="square" lIns="121900" tIns="121900" rIns="121900" bIns="121900" anchor="t" anchorCtr="0">
            <a:noAutofit/>
          </a:bodyPr>
          <a:lstStyle>
            <a:lvl1pPr marL="457200" lvl="0" indent="-330200">
              <a:spcBef>
                <a:spcPts val="0"/>
              </a:spcBef>
              <a:spcAft>
                <a:spcPts val="0"/>
              </a:spcAft>
              <a:buSzPts val="1600"/>
              <a:buChar char="●"/>
              <a:defRPr/>
            </a:lvl1pPr>
            <a:lvl2pPr marL="914400" lvl="1" indent="-330200">
              <a:spcBef>
                <a:spcPts val="0"/>
              </a:spcBef>
              <a:spcAft>
                <a:spcPts val="0"/>
              </a:spcAft>
              <a:buSzPts val="1600"/>
              <a:buChar char="○"/>
              <a:defRPr/>
            </a:lvl2pPr>
            <a:lvl3pPr marL="1371600" lvl="2" indent="-330200">
              <a:spcBef>
                <a:spcPts val="0"/>
              </a:spcBef>
              <a:spcAft>
                <a:spcPts val="0"/>
              </a:spcAft>
              <a:buSzPts val="1600"/>
              <a:buChar char="■"/>
              <a:defRPr/>
            </a:lvl3pPr>
            <a:lvl4pPr marL="1828800" lvl="3" indent="-330200">
              <a:spcBef>
                <a:spcPts val="0"/>
              </a:spcBef>
              <a:spcAft>
                <a:spcPts val="0"/>
              </a:spcAft>
              <a:buSzPts val="1600"/>
              <a:buChar char="●"/>
              <a:defRPr/>
            </a:lvl4pPr>
            <a:lvl5pPr marL="2286000" lvl="4" indent="-330200">
              <a:spcBef>
                <a:spcPts val="0"/>
              </a:spcBef>
              <a:spcAft>
                <a:spcPts val="0"/>
              </a:spcAft>
              <a:buSzPts val="1600"/>
              <a:buChar char="○"/>
              <a:defRPr/>
            </a:lvl5pPr>
            <a:lvl6pPr marL="2743200" lvl="5" indent="-330200">
              <a:spcBef>
                <a:spcPts val="0"/>
              </a:spcBef>
              <a:spcAft>
                <a:spcPts val="0"/>
              </a:spcAft>
              <a:buSzPts val="1600"/>
              <a:buChar char="■"/>
              <a:defRPr/>
            </a:lvl6pPr>
            <a:lvl7pPr marL="3200400" lvl="6" indent="-330200">
              <a:spcBef>
                <a:spcPts val="0"/>
              </a:spcBef>
              <a:spcAft>
                <a:spcPts val="0"/>
              </a:spcAft>
              <a:buSzPts val="1600"/>
              <a:buChar char="●"/>
              <a:defRPr/>
            </a:lvl7pPr>
            <a:lvl8pPr marL="3657600" lvl="7" indent="-330200">
              <a:spcBef>
                <a:spcPts val="0"/>
              </a:spcBef>
              <a:spcAft>
                <a:spcPts val="0"/>
              </a:spcAft>
              <a:buSzPts val="1600"/>
              <a:buChar char="○"/>
              <a:defRPr/>
            </a:lvl8pPr>
            <a:lvl9pPr marL="4114800" lvl="8" indent="-330200">
              <a:spcBef>
                <a:spcPts val="0"/>
              </a:spcBef>
              <a:spcAft>
                <a:spcPts val="0"/>
              </a:spcAft>
              <a:buSzPts val="1600"/>
              <a:buChar char="■"/>
              <a:defRPr/>
            </a:lvl9pPr>
          </a:lstStyle>
          <a:p>
            <a:endParaRPr/>
          </a:p>
        </p:txBody>
      </p:sp>
      <p:sp>
        <p:nvSpPr>
          <p:cNvPr id="864" name="Google Shape;864;p92"/>
          <p:cNvSpPr>
            <a:spLocks noGrp="1"/>
          </p:cNvSpPr>
          <p:nvPr>
            <p:ph type="pic" idx="5"/>
          </p:nvPr>
        </p:nvSpPr>
        <p:spPr>
          <a:xfrm>
            <a:off x="4340333" y="1504433"/>
            <a:ext cx="3502800" cy="3030900"/>
          </a:xfrm>
          <a:prstGeom prst="rect">
            <a:avLst/>
          </a:prstGeom>
          <a:noFill/>
          <a:ln>
            <a:noFill/>
          </a:ln>
        </p:spPr>
      </p:sp>
      <p:sp>
        <p:nvSpPr>
          <p:cNvPr id="865" name="Google Shape;865;p92"/>
          <p:cNvSpPr txBox="1">
            <a:spLocks noGrp="1"/>
          </p:cNvSpPr>
          <p:nvPr>
            <p:ph type="body" idx="6"/>
          </p:nvPr>
        </p:nvSpPr>
        <p:spPr>
          <a:xfrm>
            <a:off x="4340333" y="5215600"/>
            <a:ext cx="3502800" cy="1358100"/>
          </a:xfrm>
          <a:prstGeom prst="rect">
            <a:avLst/>
          </a:prstGeom>
        </p:spPr>
        <p:txBody>
          <a:bodyPr spcFirstLastPara="1" wrap="square" lIns="121900" tIns="121900" rIns="121900" bIns="121900" anchor="t" anchorCtr="0">
            <a:noAutofit/>
          </a:bodyPr>
          <a:lstStyle>
            <a:lvl1pPr marL="457200" lvl="0" indent="-330200">
              <a:spcBef>
                <a:spcPts val="0"/>
              </a:spcBef>
              <a:spcAft>
                <a:spcPts val="0"/>
              </a:spcAft>
              <a:buSzPts val="1600"/>
              <a:buChar char="●"/>
              <a:defRPr/>
            </a:lvl1pPr>
            <a:lvl2pPr marL="914400" lvl="1" indent="-330200">
              <a:spcBef>
                <a:spcPts val="0"/>
              </a:spcBef>
              <a:spcAft>
                <a:spcPts val="0"/>
              </a:spcAft>
              <a:buSzPts val="1600"/>
              <a:buChar char="○"/>
              <a:defRPr/>
            </a:lvl2pPr>
            <a:lvl3pPr marL="1371600" lvl="2" indent="-330200">
              <a:spcBef>
                <a:spcPts val="0"/>
              </a:spcBef>
              <a:spcAft>
                <a:spcPts val="0"/>
              </a:spcAft>
              <a:buSzPts val="1600"/>
              <a:buChar char="■"/>
              <a:defRPr/>
            </a:lvl3pPr>
            <a:lvl4pPr marL="1828800" lvl="3" indent="-330200">
              <a:spcBef>
                <a:spcPts val="0"/>
              </a:spcBef>
              <a:spcAft>
                <a:spcPts val="0"/>
              </a:spcAft>
              <a:buSzPts val="1600"/>
              <a:buChar char="●"/>
              <a:defRPr/>
            </a:lvl4pPr>
            <a:lvl5pPr marL="2286000" lvl="4" indent="-330200">
              <a:spcBef>
                <a:spcPts val="0"/>
              </a:spcBef>
              <a:spcAft>
                <a:spcPts val="0"/>
              </a:spcAft>
              <a:buSzPts val="1600"/>
              <a:buChar char="○"/>
              <a:defRPr/>
            </a:lvl5pPr>
            <a:lvl6pPr marL="2743200" lvl="5" indent="-330200">
              <a:spcBef>
                <a:spcPts val="0"/>
              </a:spcBef>
              <a:spcAft>
                <a:spcPts val="0"/>
              </a:spcAft>
              <a:buSzPts val="1600"/>
              <a:buChar char="■"/>
              <a:defRPr/>
            </a:lvl6pPr>
            <a:lvl7pPr marL="3200400" lvl="6" indent="-330200">
              <a:spcBef>
                <a:spcPts val="0"/>
              </a:spcBef>
              <a:spcAft>
                <a:spcPts val="0"/>
              </a:spcAft>
              <a:buSzPts val="1600"/>
              <a:buChar char="●"/>
              <a:defRPr/>
            </a:lvl7pPr>
            <a:lvl8pPr marL="3657600" lvl="7" indent="-330200">
              <a:spcBef>
                <a:spcPts val="0"/>
              </a:spcBef>
              <a:spcAft>
                <a:spcPts val="0"/>
              </a:spcAft>
              <a:buSzPts val="1600"/>
              <a:buChar char="○"/>
              <a:defRPr/>
            </a:lvl8pPr>
            <a:lvl9pPr marL="4114800" lvl="8" indent="-330200">
              <a:spcBef>
                <a:spcPts val="0"/>
              </a:spcBef>
              <a:spcAft>
                <a:spcPts val="0"/>
              </a:spcAft>
              <a:buSzPts val="1600"/>
              <a:buChar char="■"/>
              <a:defRPr/>
            </a:lvl9pPr>
          </a:lstStyle>
          <a:p>
            <a:endParaRPr/>
          </a:p>
        </p:txBody>
      </p:sp>
      <p:sp>
        <p:nvSpPr>
          <p:cNvPr id="866" name="Google Shape;866;p92"/>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Autofit/>
          </a:bodyPr>
          <a:lstStyle>
            <a:lvl1pPr lvl="0">
              <a:spcBef>
                <a:spcPts val="0"/>
              </a:spcBef>
              <a:spcAft>
                <a:spcPts val="0"/>
              </a:spcAft>
              <a:buSzPts val="7500"/>
              <a:buNone/>
              <a:defRPr/>
            </a:lvl1pPr>
            <a:lvl2pPr lvl="1">
              <a:spcBef>
                <a:spcPts val="0"/>
              </a:spcBef>
              <a:spcAft>
                <a:spcPts val="0"/>
              </a:spcAft>
              <a:buSzPts val="1900"/>
              <a:buNone/>
              <a:defRPr/>
            </a:lvl2pPr>
            <a:lvl3pPr lvl="2">
              <a:spcBef>
                <a:spcPts val="0"/>
              </a:spcBef>
              <a:spcAft>
                <a:spcPts val="0"/>
              </a:spcAft>
              <a:buSzPts val="1900"/>
              <a:buNone/>
              <a:defRPr/>
            </a:lvl3pPr>
            <a:lvl4pPr lvl="3">
              <a:spcBef>
                <a:spcPts val="0"/>
              </a:spcBef>
              <a:spcAft>
                <a:spcPts val="0"/>
              </a:spcAft>
              <a:buSzPts val="1900"/>
              <a:buNone/>
              <a:defRPr/>
            </a:lvl4pPr>
            <a:lvl5pPr lvl="4">
              <a:spcBef>
                <a:spcPts val="0"/>
              </a:spcBef>
              <a:spcAft>
                <a:spcPts val="0"/>
              </a:spcAft>
              <a:buSzPts val="1900"/>
              <a:buNone/>
              <a:defRPr/>
            </a:lvl5pPr>
            <a:lvl6pPr lvl="5">
              <a:spcBef>
                <a:spcPts val="0"/>
              </a:spcBef>
              <a:spcAft>
                <a:spcPts val="0"/>
              </a:spcAft>
              <a:buSzPts val="1900"/>
              <a:buNone/>
              <a:defRPr/>
            </a:lvl6pPr>
            <a:lvl7pPr lvl="6">
              <a:spcBef>
                <a:spcPts val="0"/>
              </a:spcBef>
              <a:spcAft>
                <a:spcPts val="0"/>
              </a:spcAft>
              <a:buSzPts val="1900"/>
              <a:buNone/>
              <a:defRPr/>
            </a:lvl7pPr>
            <a:lvl8pPr lvl="7">
              <a:spcBef>
                <a:spcPts val="0"/>
              </a:spcBef>
              <a:spcAft>
                <a:spcPts val="0"/>
              </a:spcAft>
              <a:buSzPts val="1900"/>
              <a:buNone/>
              <a:defRPr/>
            </a:lvl8pPr>
            <a:lvl9pPr lvl="8">
              <a:spcBef>
                <a:spcPts val="0"/>
              </a:spcBef>
              <a:spcAft>
                <a:spcPts val="0"/>
              </a:spcAft>
              <a:buSzPts val="1900"/>
              <a:buNone/>
              <a:defRPr/>
            </a:lvl9pPr>
          </a:lstStyle>
          <a:p>
            <a:endParaRPr/>
          </a:p>
        </p:txBody>
      </p:sp>
      <p:sp>
        <p:nvSpPr>
          <p:cNvPr id="867" name="Google Shape;867;p92"/>
          <p:cNvSpPr txBox="1">
            <a:spLocks noGrp="1"/>
          </p:cNvSpPr>
          <p:nvPr>
            <p:ph type="subTitle" idx="7"/>
          </p:nvPr>
        </p:nvSpPr>
        <p:spPr>
          <a:xfrm>
            <a:off x="415633" y="4574000"/>
            <a:ext cx="3502800" cy="641700"/>
          </a:xfrm>
          <a:prstGeom prst="rect">
            <a:avLst/>
          </a:prstGeom>
        </p:spPr>
        <p:txBody>
          <a:bodyPr spcFirstLastPara="1" wrap="square" lIns="0" tIns="0" rIns="0" bIns="0" anchor="t" anchorCtr="0">
            <a:noAutofit/>
          </a:bodyPr>
          <a:lstStyle>
            <a:lvl1pPr lvl="0">
              <a:spcBef>
                <a:spcPts val="0"/>
              </a:spcBef>
              <a:spcAft>
                <a:spcPts val="0"/>
              </a:spcAft>
              <a:buSzPts val="1400"/>
              <a:buNone/>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868" name="Google Shape;868;p92"/>
          <p:cNvSpPr txBox="1">
            <a:spLocks noGrp="1"/>
          </p:cNvSpPr>
          <p:nvPr>
            <p:ph type="subTitle" idx="8"/>
          </p:nvPr>
        </p:nvSpPr>
        <p:spPr>
          <a:xfrm>
            <a:off x="8273633" y="4574000"/>
            <a:ext cx="3502800" cy="641700"/>
          </a:xfrm>
          <a:prstGeom prst="rect">
            <a:avLst/>
          </a:prstGeom>
        </p:spPr>
        <p:txBody>
          <a:bodyPr spcFirstLastPara="1" wrap="square" lIns="0" tIns="0" rIns="0" bIns="0" anchor="t" anchorCtr="0">
            <a:noAutofit/>
          </a:bodyPr>
          <a:lstStyle>
            <a:lvl1pPr lvl="0">
              <a:spcBef>
                <a:spcPts val="0"/>
              </a:spcBef>
              <a:spcAft>
                <a:spcPts val="0"/>
              </a:spcAft>
              <a:buSzPts val="1400"/>
              <a:buNone/>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869" name="Google Shape;869;p92"/>
          <p:cNvSpPr txBox="1">
            <a:spLocks noGrp="1"/>
          </p:cNvSpPr>
          <p:nvPr>
            <p:ph type="subTitle" idx="9"/>
          </p:nvPr>
        </p:nvSpPr>
        <p:spPr>
          <a:xfrm>
            <a:off x="4340333" y="4574000"/>
            <a:ext cx="3502800" cy="641700"/>
          </a:xfrm>
          <a:prstGeom prst="rect">
            <a:avLst/>
          </a:prstGeom>
        </p:spPr>
        <p:txBody>
          <a:bodyPr spcFirstLastPara="1" wrap="square" lIns="0" tIns="0" rIns="0" bIns="0" anchor="t" anchorCtr="0">
            <a:noAutofit/>
          </a:bodyPr>
          <a:lstStyle>
            <a:lvl1pPr lvl="0">
              <a:spcBef>
                <a:spcPts val="0"/>
              </a:spcBef>
              <a:spcAft>
                <a:spcPts val="0"/>
              </a:spcAft>
              <a:buSzPts val="1400"/>
              <a:buNone/>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Image only">
  <p:cSld name="Image only">
    <p:spTree>
      <p:nvGrpSpPr>
        <p:cNvPr id="1" name="Shape 870"/>
        <p:cNvGrpSpPr/>
        <p:nvPr/>
      </p:nvGrpSpPr>
      <p:grpSpPr>
        <a:xfrm>
          <a:off x="0" y="0"/>
          <a:ext cx="0" cy="0"/>
          <a:chOff x="0" y="0"/>
          <a:chExt cx="0" cy="0"/>
        </a:xfrm>
      </p:grpSpPr>
      <p:sp>
        <p:nvSpPr>
          <p:cNvPr id="871" name="Google Shape;871;p93"/>
          <p:cNvSpPr>
            <a:spLocks noGrp="1"/>
          </p:cNvSpPr>
          <p:nvPr>
            <p:ph type="pic" idx="2"/>
          </p:nvPr>
        </p:nvSpPr>
        <p:spPr>
          <a:xfrm>
            <a:off x="415600" y="593367"/>
            <a:ext cx="11360700" cy="5624400"/>
          </a:xfrm>
          <a:prstGeom prst="rect">
            <a:avLst/>
          </a:prstGeom>
          <a:noFill/>
          <a:ln>
            <a:noFill/>
          </a:ln>
        </p:spPr>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Image grid">
  <p:cSld name="Image grid">
    <p:spTree>
      <p:nvGrpSpPr>
        <p:cNvPr id="1" name="Shape 872"/>
        <p:cNvGrpSpPr/>
        <p:nvPr/>
      </p:nvGrpSpPr>
      <p:grpSpPr>
        <a:xfrm>
          <a:off x="0" y="0"/>
          <a:ext cx="0" cy="0"/>
          <a:chOff x="0" y="0"/>
          <a:chExt cx="0" cy="0"/>
        </a:xfrm>
      </p:grpSpPr>
      <p:sp>
        <p:nvSpPr>
          <p:cNvPr id="873" name="Google Shape;873;p94"/>
          <p:cNvSpPr>
            <a:spLocks noGrp="1"/>
          </p:cNvSpPr>
          <p:nvPr>
            <p:ph type="pic" idx="2"/>
          </p:nvPr>
        </p:nvSpPr>
        <p:spPr>
          <a:xfrm>
            <a:off x="4519467" y="158550"/>
            <a:ext cx="2191500" cy="2046900"/>
          </a:xfrm>
          <a:prstGeom prst="rect">
            <a:avLst/>
          </a:prstGeom>
          <a:noFill/>
          <a:ln>
            <a:noFill/>
          </a:ln>
        </p:spPr>
      </p:sp>
      <p:sp>
        <p:nvSpPr>
          <p:cNvPr id="874" name="Google Shape;874;p94"/>
          <p:cNvSpPr>
            <a:spLocks noGrp="1"/>
          </p:cNvSpPr>
          <p:nvPr>
            <p:ph type="pic" idx="3"/>
          </p:nvPr>
        </p:nvSpPr>
        <p:spPr>
          <a:xfrm>
            <a:off x="6927913" y="158550"/>
            <a:ext cx="2191500" cy="2046900"/>
          </a:xfrm>
          <a:prstGeom prst="rect">
            <a:avLst/>
          </a:prstGeom>
          <a:noFill/>
          <a:ln>
            <a:noFill/>
          </a:ln>
        </p:spPr>
      </p:sp>
      <p:sp>
        <p:nvSpPr>
          <p:cNvPr id="875" name="Google Shape;875;p94"/>
          <p:cNvSpPr>
            <a:spLocks noGrp="1"/>
          </p:cNvSpPr>
          <p:nvPr>
            <p:ph type="pic" idx="4"/>
          </p:nvPr>
        </p:nvSpPr>
        <p:spPr>
          <a:xfrm>
            <a:off x="9336360" y="158550"/>
            <a:ext cx="2191500" cy="2046900"/>
          </a:xfrm>
          <a:prstGeom prst="rect">
            <a:avLst/>
          </a:prstGeom>
          <a:noFill/>
          <a:ln>
            <a:noFill/>
          </a:ln>
        </p:spPr>
      </p:sp>
      <p:sp>
        <p:nvSpPr>
          <p:cNvPr id="876" name="Google Shape;876;p94"/>
          <p:cNvSpPr>
            <a:spLocks noGrp="1"/>
          </p:cNvSpPr>
          <p:nvPr>
            <p:ph type="pic" idx="5"/>
          </p:nvPr>
        </p:nvSpPr>
        <p:spPr>
          <a:xfrm>
            <a:off x="4519450" y="2405616"/>
            <a:ext cx="2191500" cy="2046900"/>
          </a:xfrm>
          <a:prstGeom prst="rect">
            <a:avLst/>
          </a:prstGeom>
          <a:noFill/>
          <a:ln>
            <a:noFill/>
          </a:ln>
        </p:spPr>
      </p:sp>
      <p:sp>
        <p:nvSpPr>
          <p:cNvPr id="877" name="Google Shape;877;p94"/>
          <p:cNvSpPr>
            <a:spLocks noGrp="1"/>
          </p:cNvSpPr>
          <p:nvPr>
            <p:ph type="pic" idx="6"/>
          </p:nvPr>
        </p:nvSpPr>
        <p:spPr>
          <a:xfrm>
            <a:off x="6927897" y="2405616"/>
            <a:ext cx="2191500" cy="2046900"/>
          </a:xfrm>
          <a:prstGeom prst="rect">
            <a:avLst/>
          </a:prstGeom>
          <a:noFill/>
          <a:ln>
            <a:noFill/>
          </a:ln>
        </p:spPr>
      </p:sp>
      <p:sp>
        <p:nvSpPr>
          <p:cNvPr id="878" name="Google Shape;878;p94"/>
          <p:cNvSpPr>
            <a:spLocks noGrp="1"/>
          </p:cNvSpPr>
          <p:nvPr>
            <p:ph type="pic" idx="7"/>
          </p:nvPr>
        </p:nvSpPr>
        <p:spPr>
          <a:xfrm>
            <a:off x="9336343" y="2405616"/>
            <a:ext cx="2191500" cy="2046900"/>
          </a:xfrm>
          <a:prstGeom prst="rect">
            <a:avLst/>
          </a:prstGeom>
          <a:noFill/>
          <a:ln>
            <a:noFill/>
          </a:ln>
        </p:spPr>
      </p:sp>
      <p:sp>
        <p:nvSpPr>
          <p:cNvPr id="879" name="Google Shape;879;p94"/>
          <p:cNvSpPr txBox="1">
            <a:spLocks noGrp="1"/>
          </p:cNvSpPr>
          <p:nvPr>
            <p:ph type="title"/>
          </p:nvPr>
        </p:nvSpPr>
        <p:spPr>
          <a:xfrm>
            <a:off x="468733" y="593367"/>
            <a:ext cx="3462300" cy="2275200"/>
          </a:xfrm>
          <a:prstGeom prst="rect">
            <a:avLst/>
          </a:prstGeom>
        </p:spPr>
        <p:txBody>
          <a:bodyPr spcFirstLastPara="1" wrap="square" lIns="121900" tIns="121900" rIns="121900" bIns="121900" anchor="t" anchorCtr="0">
            <a:spAutoFit/>
          </a:bodyPr>
          <a:lstStyle>
            <a:lvl1pPr lvl="0">
              <a:spcBef>
                <a:spcPts val="0"/>
              </a:spcBef>
              <a:spcAft>
                <a:spcPts val="0"/>
              </a:spcAft>
              <a:buSzPts val="7500"/>
              <a:buNone/>
              <a:defRPr/>
            </a:lvl1pPr>
            <a:lvl2pPr lvl="1">
              <a:spcBef>
                <a:spcPts val="0"/>
              </a:spcBef>
              <a:spcAft>
                <a:spcPts val="0"/>
              </a:spcAft>
              <a:buSzPts val="1900"/>
              <a:buNone/>
              <a:defRPr/>
            </a:lvl2pPr>
            <a:lvl3pPr lvl="2">
              <a:spcBef>
                <a:spcPts val="0"/>
              </a:spcBef>
              <a:spcAft>
                <a:spcPts val="0"/>
              </a:spcAft>
              <a:buSzPts val="1900"/>
              <a:buNone/>
              <a:defRPr/>
            </a:lvl3pPr>
            <a:lvl4pPr lvl="3">
              <a:spcBef>
                <a:spcPts val="0"/>
              </a:spcBef>
              <a:spcAft>
                <a:spcPts val="0"/>
              </a:spcAft>
              <a:buSzPts val="1900"/>
              <a:buNone/>
              <a:defRPr/>
            </a:lvl4pPr>
            <a:lvl5pPr lvl="4">
              <a:spcBef>
                <a:spcPts val="0"/>
              </a:spcBef>
              <a:spcAft>
                <a:spcPts val="0"/>
              </a:spcAft>
              <a:buSzPts val="1900"/>
              <a:buNone/>
              <a:defRPr/>
            </a:lvl5pPr>
            <a:lvl6pPr lvl="5">
              <a:spcBef>
                <a:spcPts val="0"/>
              </a:spcBef>
              <a:spcAft>
                <a:spcPts val="0"/>
              </a:spcAft>
              <a:buSzPts val="1900"/>
              <a:buNone/>
              <a:defRPr/>
            </a:lvl6pPr>
            <a:lvl7pPr lvl="6">
              <a:spcBef>
                <a:spcPts val="0"/>
              </a:spcBef>
              <a:spcAft>
                <a:spcPts val="0"/>
              </a:spcAft>
              <a:buSzPts val="1900"/>
              <a:buNone/>
              <a:defRPr/>
            </a:lvl7pPr>
            <a:lvl8pPr lvl="7">
              <a:spcBef>
                <a:spcPts val="0"/>
              </a:spcBef>
              <a:spcAft>
                <a:spcPts val="0"/>
              </a:spcAft>
              <a:buSzPts val="1900"/>
              <a:buNone/>
              <a:defRPr/>
            </a:lvl8pPr>
            <a:lvl9pPr lvl="8">
              <a:spcBef>
                <a:spcPts val="0"/>
              </a:spcBef>
              <a:spcAft>
                <a:spcPts val="0"/>
              </a:spcAft>
              <a:buSzPts val="1900"/>
              <a:buNone/>
              <a:defRPr/>
            </a:lvl9pPr>
          </a:lstStyle>
          <a:p>
            <a:endParaRPr/>
          </a:p>
        </p:txBody>
      </p:sp>
      <p:sp>
        <p:nvSpPr>
          <p:cNvPr id="880" name="Google Shape;880;p94"/>
          <p:cNvSpPr>
            <a:spLocks noGrp="1"/>
          </p:cNvSpPr>
          <p:nvPr>
            <p:ph type="pic" idx="8"/>
          </p:nvPr>
        </p:nvSpPr>
        <p:spPr>
          <a:xfrm>
            <a:off x="4519450" y="4652649"/>
            <a:ext cx="2191500" cy="2046900"/>
          </a:xfrm>
          <a:prstGeom prst="rect">
            <a:avLst/>
          </a:prstGeom>
          <a:noFill/>
          <a:ln>
            <a:noFill/>
          </a:ln>
        </p:spPr>
      </p:sp>
      <p:sp>
        <p:nvSpPr>
          <p:cNvPr id="881" name="Google Shape;881;p94"/>
          <p:cNvSpPr>
            <a:spLocks noGrp="1"/>
          </p:cNvSpPr>
          <p:nvPr>
            <p:ph type="pic" idx="9"/>
          </p:nvPr>
        </p:nvSpPr>
        <p:spPr>
          <a:xfrm>
            <a:off x="6927897" y="4652649"/>
            <a:ext cx="2191500" cy="2046900"/>
          </a:xfrm>
          <a:prstGeom prst="rect">
            <a:avLst/>
          </a:prstGeom>
          <a:noFill/>
          <a:ln>
            <a:noFill/>
          </a:ln>
        </p:spPr>
      </p:sp>
      <p:sp>
        <p:nvSpPr>
          <p:cNvPr id="882" name="Google Shape;882;p94"/>
          <p:cNvSpPr>
            <a:spLocks noGrp="1"/>
          </p:cNvSpPr>
          <p:nvPr>
            <p:ph type="pic" idx="13"/>
          </p:nvPr>
        </p:nvSpPr>
        <p:spPr>
          <a:xfrm>
            <a:off x="9336343" y="4652649"/>
            <a:ext cx="2191500" cy="2046900"/>
          </a:xfrm>
          <a:prstGeom prst="rect">
            <a:avLst/>
          </a:prstGeom>
          <a:noFill/>
          <a:ln>
            <a:noFill/>
          </a:ln>
        </p:spPr>
      </p:sp>
    </p:spTree>
  </p:cSld>
  <p:clrMapOvr>
    <a:masterClrMapping/>
  </p:clrMapOvr>
  <p:extLst>
    <p:ext uri="{DCECCB84-F9BA-43D5-87BE-67443E8EF086}">
      <p15:sldGuideLst xmlns:p15="http://schemas.microsoft.com/office/powerpoint/2012/main">
        <p15:guide id="1" pos="7418">
          <p15:clr>
            <a:srgbClr val="E46962"/>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66"/>
        <p:cNvGrpSpPr/>
        <p:nvPr/>
      </p:nvGrpSpPr>
      <p:grpSpPr>
        <a:xfrm>
          <a:off x="0" y="0"/>
          <a:ext cx="0" cy="0"/>
          <a:chOff x="0" y="0"/>
          <a:chExt cx="0" cy="0"/>
        </a:xfrm>
      </p:grpSpPr>
      <p:sp>
        <p:nvSpPr>
          <p:cNvPr id="67" name="Google Shape;67;p10"/>
          <p:cNvSpPr txBox="1">
            <a:spLocks noGrp="1"/>
          </p:cNvSpPr>
          <p:nvPr>
            <p:ph type="title"/>
          </p:nvPr>
        </p:nvSpPr>
        <p:spPr>
          <a:xfrm rot="5400000">
            <a:off x="7133400" y="1956625"/>
            <a:ext cx="5811900"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10"/>
          <p:cNvSpPr txBox="1">
            <a:spLocks noGrp="1"/>
          </p:cNvSpPr>
          <p:nvPr>
            <p:ph type="body" idx="1"/>
          </p:nvPr>
        </p:nvSpPr>
        <p:spPr>
          <a:xfrm rot="5400000">
            <a:off x="1799400" y="-596075"/>
            <a:ext cx="5811900"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69" name="Google Shape;69;p10"/>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18" Type="http://schemas.openxmlformats.org/officeDocument/2006/relationships/image" Target="../media/image1.png"/><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17" Type="http://schemas.openxmlformats.org/officeDocument/2006/relationships/theme" Target="../theme/theme2.xml"/><Relationship Id="rId2" Type="http://schemas.openxmlformats.org/officeDocument/2006/relationships/slideLayout" Target="../slideLayouts/slideLayout11.xml"/><Relationship Id="rId16" Type="http://schemas.openxmlformats.org/officeDocument/2006/relationships/slideLayout" Target="../slideLayouts/slideLayout25.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slideLayout" Target="../slideLayouts/slideLayout2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theme" Target="../theme/theme4.xml"/><Relationship Id="rId3" Type="http://schemas.openxmlformats.org/officeDocument/2006/relationships/slideLayout" Target="../slideLayouts/slideLayout29.xml"/><Relationship Id="rId21" Type="http://schemas.openxmlformats.org/officeDocument/2006/relationships/image" Target="../media/image4.png"/><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20" Type="http://schemas.openxmlformats.org/officeDocument/2006/relationships/image" Target="../media/image3.png"/><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10" Type="http://schemas.openxmlformats.org/officeDocument/2006/relationships/slideLayout" Target="../slideLayouts/slideLayout36.xml"/><Relationship Id="rId19" Type="http://schemas.openxmlformats.org/officeDocument/2006/relationships/image" Target="../media/image2.jpg"/><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56.xml"/><Relationship Id="rId18" Type="http://schemas.openxmlformats.org/officeDocument/2006/relationships/slideLayout" Target="../slideLayouts/slideLayout61.xml"/><Relationship Id="rId26" Type="http://schemas.openxmlformats.org/officeDocument/2006/relationships/slideLayout" Target="../slideLayouts/slideLayout69.xml"/><Relationship Id="rId39" Type="http://schemas.openxmlformats.org/officeDocument/2006/relationships/slideLayout" Target="../slideLayouts/slideLayout82.xml"/><Relationship Id="rId21" Type="http://schemas.openxmlformats.org/officeDocument/2006/relationships/slideLayout" Target="../slideLayouts/slideLayout64.xml"/><Relationship Id="rId34" Type="http://schemas.openxmlformats.org/officeDocument/2006/relationships/slideLayout" Target="../slideLayouts/slideLayout77.xml"/><Relationship Id="rId42" Type="http://schemas.openxmlformats.org/officeDocument/2006/relationships/slideLayout" Target="../slideLayouts/slideLayout85.xml"/><Relationship Id="rId47" Type="http://schemas.openxmlformats.org/officeDocument/2006/relationships/theme" Target="../theme/theme5.xml"/><Relationship Id="rId7" Type="http://schemas.openxmlformats.org/officeDocument/2006/relationships/slideLayout" Target="../slideLayouts/slideLayout50.xml"/><Relationship Id="rId2" Type="http://schemas.openxmlformats.org/officeDocument/2006/relationships/slideLayout" Target="../slideLayouts/slideLayout45.xml"/><Relationship Id="rId16" Type="http://schemas.openxmlformats.org/officeDocument/2006/relationships/slideLayout" Target="../slideLayouts/slideLayout59.xml"/><Relationship Id="rId29" Type="http://schemas.openxmlformats.org/officeDocument/2006/relationships/slideLayout" Target="../slideLayouts/slideLayout72.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24" Type="http://schemas.openxmlformats.org/officeDocument/2006/relationships/slideLayout" Target="../slideLayouts/slideLayout67.xml"/><Relationship Id="rId32" Type="http://schemas.openxmlformats.org/officeDocument/2006/relationships/slideLayout" Target="../slideLayouts/slideLayout75.xml"/><Relationship Id="rId37" Type="http://schemas.openxmlformats.org/officeDocument/2006/relationships/slideLayout" Target="../slideLayouts/slideLayout80.xml"/><Relationship Id="rId40" Type="http://schemas.openxmlformats.org/officeDocument/2006/relationships/slideLayout" Target="../slideLayouts/slideLayout83.xml"/><Relationship Id="rId45" Type="http://schemas.openxmlformats.org/officeDocument/2006/relationships/slideLayout" Target="../slideLayouts/slideLayout88.xml"/><Relationship Id="rId5" Type="http://schemas.openxmlformats.org/officeDocument/2006/relationships/slideLayout" Target="../slideLayouts/slideLayout48.xml"/><Relationship Id="rId15" Type="http://schemas.openxmlformats.org/officeDocument/2006/relationships/slideLayout" Target="../slideLayouts/slideLayout58.xml"/><Relationship Id="rId23" Type="http://schemas.openxmlformats.org/officeDocument/2006/relationships/slideLayout" Target="../slideLayouts/slideLayout66.xml"/><Relationship Id="rId28" Type="http://schemas.openxmlformats.org/officeDocument/2006/relationships/slideLayout" Target="../slideLayouts/slideLayout71.xml"/><Relationship Id="rId36" Type="http://schemas.openxmlformats.org/officeDocument/2006/relationships/slideLayout" Target="../slideLayouts/slideLayout79.xml"/><Relationship Id="rId10" Type="http://schemas.openxmlformats.org/officeDocument/2006/relationships/slideLayout" Target="../slideLayouts/slideLayout53.xml"/><Relationship Id="rId19" Type="http://schemas.openxmlformats.org/officeDocument/2006/relationships/slideLayout" Target="../slideLayouts/slideLayout62.xml"/><Relationship Id="rId31" Type="http://schemas.openxmlformats.org/officeDocument/2006/relationships/slideLayout" Target="../slideLayouts/slideLayout74.xml"/><Relationship Id="rId44" Type="http://schemas.openxmlformats.org/officeDocument/2006/relationships/slideLayout" Target="../slideLayouts/slideLayout87.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 Id="rId22" Type="http://schemas.openxmlformats.org/officeDocument/2006/relationships/slideLayout" Target="../slideLayouts/slideLayout65.xml"/><Relationship Id="rId27" Type="http://schemas.openxmlformats.org/officeDocument/2006/relationships/slideLayout" Target="../slideLayouts/slideLayout70.xml"/><Relationship Id="rId30" Type="http://schemas.openxmlformats.org/officeDocument/2006/relationships/slideLayout" Target="../slideLayouts/slideLayout73.xml"/><Relationship Id="rId35" Type="http://schemas.openxmlformats.org/officeDocument/2006/relationships/slideLayout" Target="../slideLayouts/slideLayout78.xml"/><Relationship Id="rId43" Type="http://schemas.openxmlformats.org/officeDocument/2006/relationships/slideLayout" Target="../slideLayouts/slideLayout86.xml"/><Relationship Id="rId8" Type="http://schemas.openxmlformats.org/officeDocument/2006/relationships/slideLayout" Target="../slideLayouts/slideLayout51.xml"/><Relationship Id="rId3" Type="http://schemas.openxmlformats.org/officeDocument/2006/relationships/slideLayout" Target="../slideLayouts/slideLayout46.xml"/><Relationship Id="rId12" Type="http://schemas.openxmlformats.org/officeDocument/2006/relationships/slideLayout" Target="../slideLayouts/slideLayout55.xml"/><Relationship Id="rId17" Type="http://schemas.openxmlformats.org/officeDocument/2006/relationships/slideLayout" Target="../slideLayouts/slideLayout60.xml"/><Relationship Id="rId25" Type="http://schemas.openxmlformats.org/officeDocument/2006/relationships/slideLayout" Target="../slideLayouts/slideLayout68.xml"/><Relationship Id="rId33" Type="http://schemas.openxmlformats.org/officeDocument/2006/relationships/slideLayout" Target="../slideLayouts/slideLayout76.xml"/><Relationship Id="rId38" Type="http://schemas.openxmlformats.org/officeDocument/2006/relationships/slideLayout" Target="../slideLayouts/slideLayout81.xml"/><Relationship Id="rId46" Type="http://schemas.openxmlformats.org/officeDocument/2006/relationships/slideLayout" Target="../slideLayouts/slideLayout89.xml"/><Relationship Id="rId20" Type="http://schemas.openxmlformats.org/officeDocument/2006/relationships/slideLayout" Target="../slideLayouts/slideLayout63.xml"/><Relationship Id="rId41" Type="http://schemas.openxmlformats.org/officeDocument/2006/relationships/slideLayout" Target="../slideLayouts/slideLayout8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marR="0" lvl="0" algn="l">
              <a:lnSpc>
                <a:spcPct val="90000"/>
              </a:lnSpc>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marR="0" lvl="0" indent="-406400" algn="l">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1pPr>
            <a:lvl2pPr marL="914400" marR="0" lvl="1" indent="-381000" algn="l">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Clr>
                <a:srgbClr val="000000"/>
              </a:buClr>
              <a:buSzPts val="1400"/>
              <a:buFont typeface="Arial"/>
              <a:buNone/>
              <a:defRPr sz="1200" b="0" i="0" u="none" strike="noStrike" cap="none">
                <a:solidFill>
                  <a:schemeClr val="lt1"/>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3" name="Google Shape;13;p1"/>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Clr>
                <a:srgbClr val="000000"/>
              </a:buClr>
              <a:buSzPts val="1400"/>
              <a:buFont typeface="Arial"/>
              <a:buNone/>
              <a:defRPr sz="1200" b="0" i="0" u="none" strike="noStrike" cap="none">
                <a:solidFill>
                  <a:schemeClr val="lt1"/>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4" name="Google Shape;14;p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2"/>
        <p:cNvGrpSpPr/>
        <p:nvPr/>
      </p:nvGrpSpPr>
      <p:grpSpPr>
        <a:xfrm>
          <a:off x="0" y="0"/>
          <a:ext cx="0" cy="0"/>
          <a:chOff x="0" y="0"/>
          <a:chExt cx="0" cy="0"/>
        </a:xfrm>
      </p:grpSpPr>
      <p:grpSp>
        <p:nvGrpSpPr>
          <p:cNvPr id="73" name="Google Shape;73;p11"/>
          <p:cNvGrpSpPr/>
          <p:nvPr/>
        </p:nvGrpSpPr>
        <p:grpSpPr>
          <a:xfrm>
            <a:off x="0" y="0"/>
            <a:ext cx="12192011" cy="6858000"/>
            <a:chOff x="0" y="0"/>
            <a:chExt cx="12192011" cy="6858000"/>
          </a:xfrm>
        </p:grpSpPr>
        <p:sp>
          <p:nvSpPr>
            <p:cNvPr id="74" name="Google Shape;74;p11"/>
            <p:cNvSpPr/>
            <p:nvPr/>
          </p:nvSpPr>
          <p:spPr>
            <a:xfrm>
              <a:off x="0" y="0"/>
              <a:ext cx="12192000" cy="6858000"/>
            </a:xfrm>
            <a:prstGeom prst="rect">
              <a:avLst/>
            </a:prstGeom>
            <a:blipFill rotWithShape="1">
              <a:blip r:embed="rId18">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 name="Google Shape;75;p11"/>
            <p:cNvSpPr/>
            <p:nvPr/>
          </p:nvSpPr>
          <p:spPr>
            <a:xfrm>
              <a:off x="0" y="2667000"/>
              <a:ext cx="4191000" cy="4191000"/>
            </a:xfrm>
            <a:prstGeom prst="ellipse">
              <a:avLst/>
            </a:prstGeom>
            <a:gradFill>
              <a:gsLst>
                <a:gs pos="0">
                  <a:srgbClr val="9B6BF2">
                    <a:alpha val="9803"/>
                  </a:srgbClr>
                </a:gs>
                <a:gs pos="36000">
                  <a:srgbClr val="9B6BF2">
                    <a:alpha val="8627"/>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 name="Google Shape;76;p11"/>
            <p:cNvSpPr/>
            <p:nvPr/>
          </p:nvSpPr>
          <p:spPr>
            <a:xfrm>
              <a:off x="0" y="2895600"/>
              <a:ext cx="2362200" cy="2362200"/>
            </a:xfrm>
            <a:prstGeom prst="ellipse">
              <a:avLst/>
            </a:prstGeom>
            <a:gradFill>
              <a:gsLst>
                <a:gs pos="0">
                  <a:srgbClr val="9B6BF2">
                    <a:alpha val="6666"/>
                  </a:srgbClr>
                </a:gs>
                <a:gs pos="36000">
                  <a:srgbClr val="9B6BF2">
                    <a:alpha val="6666"/>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 name="Google Shape;77;p11"/>
            <p:cNvSpPr/>
            <p:nvPr/>
          </p:nvSpPr>
          <p:spPr>
            <a:xfrm>
              <a:off x="8609012" y="5867400"/>
              <a:ext cx="990600" cy="990600"/>
            </a:xfrm>
            <a:prstGeom prst="ellipse">
              <a:avLst/>
            </a:prstGeom>
            <a:gradFill>
              <a:gsLst>
                <a:gs pos="0">
                  <a:srgbClr val="9B6BF2">
                    <a:alpha val="12549"/>
                  </a:srgbClr>
                </a:gs>
                <a:gs pos="36000">
                  <a:srgbClr val="9B6BF2">
                    <a:alpha val="5490"/>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 name="Google Shape;78;p11"/>
            <p:cNvSpPr/>
            <p:nvPr/>
          </p:nvSpPr>
          <p:spPr>
            <a:xfrm>
              <a:off x="8609012" y="1676400"/>
              <a:ext cx="2819400" cy="2819400"/>
            </a:xfrm>
            <a:prstGeom prst="ellipse">
              <a:avLst/>
            </a:prstGeom>
            <a:gradFill>
              <a:gsLst>
                <a:gs pos="0">
                  <a:srgbClr val="9B6BF2">
                    <a:alpha val="5490"/>
                  </a:srgbClr>
                </a:gs>
                <a:gs pos="36000">
                  <a:srgbClr val="9B6BF2">
                    <a:alpha val="4705"/>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 name="Google Shape;79;p11"/>
            <p:cNvSpPr/>
            <p:nvPr/>
          </p:nvSpPr>
          <p:spPr>
            <a:xfrm>
              <a:off x="7999412" y="8464"/>
              <a:ext cx="1600200" cy="1600200"/>
            </a:xfrm>
            <a:prstGeom prst="ellipse">
              <a:avLst/>
            </a:prstGeom>
            <a:gradFill>
              <a:gsLst>
                <a:gs pos="0">
                  <a:srgbClr val="9B6BF2">
                    <a:alpha val="12549"/>
                  </a:srgbClr>
                </a:gs>
                <a:gs pos="36000">
                  <a:srgbClr val="9B6BF2">
                    <a:alpha val="5490"/>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 name="Google Shape;80;p11"/>
            <p:cNvSpPr/>
            <p:nvPr/>
          </p:nvSpPr>
          <p:spPr>
            <a:xfrm rot="-589939">
              <a:off x="8490949" y="1797513"/>
              <a:ext cx="3299413" cy="440920"/>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 name="Google Shape;81;p11"/>
            <p:cNvSpPr/>
            <p:nvPr/>
          </p:nvSpPr>
          <p:spPr>
            <a:xfrm>
              <a:off x="459506" y="1866405"/>
              <a:ext cx="11277600" cy="4533900"/>
            </a:xfrm>
            <a:custGeom>
              <a:avLst/>
              <a:gdLst/>
              <a:ahLst/>
              <a:cxnLst/>
              <a:rect l="l" t="t" r="r" b="b"/>
              <a:pathLst>
                <a:path w="7104" h="2856" extrusionOk="0">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lt1"/>
            </a:solidFill>
            <a:ln>
              <a:noFill/>
            </a:ln>
          </p:spPr>
          <p:txBody>
            <a:bodyPr/>
            <a:lstStyle/>
            <a:p>
              <a:endParaRPr lang="en-US"/>
            </a:p>
          </p:txBody>
        </p:sp>
        <p:sp>
          <p:nvSpPr>
            <p:cNvPr id="82" name="Google Shape;82;p11"/>
            <p:cNvSpPr/>
            <p:nvPr/>
          </p:nvSpPr>
          <p:spPr>
            <a:xfrm>
              <a:off x="0" y="1587"/>
              <a:ext cx="12192011"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txBody>
            <a:bodyPr/>
            <a:lstStyle/>
            <a:p>
              <a:endParaRPr lang="en-US"/>
            </a:p>
          </p:txBody>
        </p:sp>
      </p:grpSp>
      <p:sp>
        <p:nvSpPr>
          <p:cNvPr id="83" name="Google Shape;83;p11"/>
          <p:cNvSpPr txBox="1">
            <a:spLocks noGrp="1"/>
          </p:cNvSpPr>
          <p:nvPr>
            <p:ph type="title"/>
          </p:nvPr>
        </p:nvSpPr>
        <p:spPr>
          <a:xfrm>
            <a:off x="1154954" y="973668"/>
            <a:ext cx="8761500" cy="707100"/>
          </a:xfrm>
          <a:prstGeom prst="rect">
            <a:avLst/>
          </a:prstGeom>
          <a:no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lvl1pPr marR="0" lvl="0" algn="l">
              <a:lnSpc>
                <a:spcPct val="100000"/>
              </a:lnSpc>
              <a:spcBef>
                <a:spcPts val="0"/>
              </a:spcBef>
              <a:spcAft>
                <a:spcPts val="0"/>
              </a:spcAft>
              <a:buClr>
                <a:schemeClr val="lt2"/>
              </a:buClr>
              <a:buSzPts val="3600"/>
              <a:buFont typeface="Century Gothic"/>
              <a:buNone/>
              <a:defRPr sz="3600" b="0" i="0" u="none" strike="noStrike" cap="none">
                <a:solidFill>
                  <a:schemeClr val="lt2"/>
                </a:solidFill>
                <a:latin typeface="Century Gothic"/>
                <a:ea typeface="Century Gothic"/>
                <a:cs typeface="Century Gothic"/>
                <a:sym typeface="Century Gothic"/>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84" name="Google Shape;84;p11"/>
          <p:cNvSpPr txBox="1">
            <a:spLocks noGrp="1"/>
          </p:cNvSpPr>
          <p:nvPr>
            <p:ph type="body" idx="1"/>
          </p:nvPr>
        </p:nvSpPr>
        <p:spPr>
          <a:xfrm>
            <a:off x="1154954" y="2603500"/>
            <a:ext cx="8761500" cy="3416400"/>
          </a:xfrm>
          <a:prstGeom prst="rect">
            <a:avLst/>
          </a:prstGeom>
          <a:noFill/>
          <a:ln>
            <a:noFill/>
          </a:ln>
          <a:effectLst>
            <a:outerShdw blurRad="57150" dist="19050" dir="5400000" algn="bl" rotWithShape="0">
              <a:srgbClr val="000000">
                <a:alpha val="50000"/>
              </a:srgbClr>
            </a:outerShdw>
          </a:effectLst>
        </p:spPr>
        <p:txBody>
          <a:bodyPr spcFirstLastPara="1" wrap="square" lIns="91425" tIns="45700" rIns="91425" bIns="45700" anchor="t" anchorCtr="0">
            <a:normAutofit/>
          </a:bodyPr>
          <a:lstStyle>
            <a:lvl1pPr marL="457200" marR="0" lvl="0" indent="-320040" algn="l">
              <a:lnSpc>
                <a:spcPct val="100000"/>
              </a:lnSpc>
              <a:spcBef>
                <a:spcPts val="1000"/>
              </a:spcBef>
              <a:spcAft>
                <a:spcPts val="0"/>
              </a:spcAft>
              <a:buClr>
                <a:schemeClr val="accent1"/>
              </a:buClr>
              <a:buSzPts val="1440"/>
              <a:buFont typeface="Noto Sans Symbols"/>
              <a:buChar char="►"/>
              <a:defRPr sz="1800" b="0" i="0" u="none" strike="noStrike" cap="none">
                <a:solidFill>
                  <a:srgbClr val="3F3F3F"/>
                </a:solidFill>
                <a:latin typeface="Century Gothic"/>
                <a:ea typeface="Century Gothic"/>
                <a:cs typeface="Century Gothic"/>
                <a:sym typeface="Century Gothic"/>
              </a:defRPr>
            </a:lvl1pPr>
            <a:lvl2pPr marL="914400" marR="0" lvl="1" indent="-309880" algn="l">
              <a:lnSpc>
                <a:spcPct val="100000"/>
              </a:lnSpc>
              <a:spcBef>
                <a:spcPts val="1000"/>
              </a:spcBef>
              <a:spcAft>
                <a:spcPts val="0"/>
              </a:spcAft>
              <a:buClr>
                <a:schemeClr val="accent1"/>
              </a:buClr>
              <a:buSzPts val="128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371600" marR="0" lvl="2" indent="-299719" algn="l">
              <a:lnSpc>
                <a:spcPct val="100000"/>
              </a:lnSpc>
              <a:spcBef>
                <a:spcPts val="1000"/>
              </a:spcBef>
              <a:spcAft>
                <a:spcPts val="0"/>
              </a:spcAft>
              <a:buClr>
                <a:schemeClr val="accent1"/>
              </a:buClr>
              <a:buSzPts val="112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828800" marR="0" lvl="3"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286000" marR="0" lvl="4"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743200" marR="0" lvl="5"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85" name="Google Shape;85;p11"/>
          <p:cNvSpPr txBox="1">
            <a:spLocks noGrp="1"/>
          </p:cNvSpPr>
          <p:nvPr>
            <p:ph type="dt" idx="10"/>
          </p:nvPr>
        </p:nvSpPr>
        <p:spPr>
          <a:xfrm>
            <a:off x="10653104" y="6391838"/>
            <a:ext cx="990600" cy="304800"/>
          </a:xfrm>
          <a:prstGeom prst="rect">
            <a:avLst/>
          </a:prstGeom>
          <a:noFill/>
          <a:ln>
            <a:noFill/>
          </a:ln>
        </p:spPr>
        <p:txBody>
          <a:bodyPr spcFirstLastPara="1" wrap="square" lIns="91425" tIns="45700" rIns="91425" bIns="45700" anchor="ctr" anchorCtr="0">
            <a:noAutofit/>
          </a:bodyPr>
          <a:lstStyle>
            <a:lvl1pPr marR="0" lvl="0" algn="r">
              <a:lnSpc>
                <a:spcPct val="100000"/>
              </a:lnSpc>
              <a:spcBef>
                <a:spcPts val="0"/>
              </a:spcBef>
              <a:spcAft>
                <a:spcPts val="0"/>
              </a:spcAft>
              <a:buClr>
                <a:srgbClr val="000000"/>
              </a:buClr>
              <a:buSzPts val="1400"/>
              <a:buFont typeface="Arial"/>
              <a:buNone/>
              <a:defRPr sz="1000" b="1" i="0" u="none" strike="noStrike" cap="none">
                <a:solidFill>
                  <a:schemeClr val="accent1"/>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86" name="Google Shape;86;p11"/>
          <p:cNvSpPr txBox="1">
            <a:spLocks noGrp="1"/>
          </p:cNvSpPr>
          <p:nvPr>
            <p:ph type="ftr" idx="11"/>
          </p:nvPr>
        </p:nvSpPr>
        <p:spPr>
          <a:xfrm>
            <a:off x="561110" y="6391838"/>
            <a:ext cx="3859800" cy="304800"/>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Clr>
                <a:srgbClr val="000000"/>
              </a:buClr>
              <a:buSzPts val="1400"/>
              <a:buFont typeface="Arial"/>
              <a:buNone/>
              <a:defRPr sz="1000" b="1" i="0" u="none" strike="noStrike" cap="none">
                <a:solidFill>
                  <a:schemeClr val="accent1"/>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87" name="Google Shape;87;p11"/>
          <p:cNvSpPr/>
          <p:nvPr/>
        </p:nvSpPr>
        <p:spPr>
          <a:xfrm>
            <a:off x="10437812" y="0"/>
            <a:ext cx="685800" cy="1143000"/>
          </a:xfrm>
          <a:prstGeom prst="rect">
            <a:avLst/>
          </a:prstGeom>
          <a:solidFill>
            <a:schemeClr val="accent1"/>
          </a:solidFill>
          <a:ln>
            <a:noFill/>
          </a:ln>
          <a:effectLst>
            <a:outerShdw blurRad="38100" dist="25400" dir="5400000" rotWithShape="0">
              <a:srgbClr val="000000">
                <a:alpha val="4353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 name="Google Shape;88;p11"/>
          <p:cNvSpPr txBox="1">
            <a:spLocks noGrp="1"/>
          </p:cNvSpPr>
          <p:nvPr>
            <p:ph type="sldNum" idx="12"/>
          </p:nvPr>
        </p:nvSpPr>
        <p:spPr>
          <a:xfrm>
            <a:off x="10352540" y="295729"/>
            <a:ext cx="838200" cy="7677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2800"/>
              <a:buFont typeface="Arial"/>
              <a:buNone/>
              <a:defRPr sz="28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2800"/>
              <a:buFont typeface="Arial"/>
              <a:buNone/>
              <a:defRPr sz="28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2800"/>
              <a:buFont typeface="Arial"/>
              <a:buNone/>
              <a:defRPr sz="28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2800"/>
              <a:buFont typeface="Arial"/>
              <a:buNone/>
              <a:defRPr sz="28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2800"/>
              <a:buFont typeface="Arial"/>
              <a:buNone/>
              <a:defRPr sz="28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2800"/>
              <a:buFont typeface="Arial"/>
              <a:buNone/>
              <a:defRPr sz="28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2800"/>
              <a:buFont typeface="Arial"/>
              <a:buNone/>
              <a:defRPr sz="28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2800"/>
              <a:buFont typeface="Arial"/>
              <a:buNone/>
              <a:defRPr sz="28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2800"/>
              <a:buFont typeface="Arial"/>
              <a:buNone/>
              <a:defRPr sz="28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 id="2147483668" r:id="rId12"/>
    <p:sldLayoutId id="2147483669" r:id="rId13"/>
    <p:sldLayoutId id="2147483670" r:id="rId14"/>
    <p:sldLayoutId id="2147483671" r:id="rId15"/>
    <p:sldLayoutId id="2147483672"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302"/>
        <p:cNvGrpSpPr/>
        <p:nvPr/>
      </p:nvGrpSpPr>
      <p:grpSpPr>
        <a:xfrm>
          <a:off x="0" y="0"/>
          <a:ext cx="0" cy="0"/>
          <a:chOff x="0" y="0"/>
          <a:chExt cx="0" cy="0"/>
        </a:xfrm>
      </p:grpSpPr>
      <p:sp>
        <p:nvSpPr>
          <p:cNvPr id="303" name="Google Shape;303;p28"/>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marR="0" lvl="0" algn="l">
              <a:lnSpc>
                <a:spcPct val="90000"/>
              </a:lnSpc>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04" name="Google Shape;304;p28"/>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marR="0" lvl="0" indent="-406400" algn="l">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1pPr>
            <a:lvl2pPr marL="914400" marR="0" lvl="1" indent="-381000" algn="l">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305" name="Google Shape;305;p2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Clr>
                <a:srgbClr val="000000"/>
              </a:buClr>
              <a:buSzPts val="1400"/>
              <a:buFont typeface="Arial"/>
              <a:buNone/>
              <a:defRPr sz="1200" b="0" i="0" u="none" strike="noStrike" cap="none">
                <a:solidFill>
                  <a:schemeClr val="lt1"/>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06" name="Google Shape;306;p28"/>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Clr>
                <a:srgbClr val="000000"/>
              </a:buClr>
              <a:buSzPts val="1400"/>
              <a:buFont typeface="Arial"/>
              <a:buNone/>
              <a:defRPr sz="1200" b="0" i="0" u="none" strike="noStrike" cap="none">
                <a:solidFill>
                  <a:schemeClr val="lt1"/>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07" name="Google Shape;307;p2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7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a:blip r:embed="rId19">
            <a:alphaModFix/>
          </a:blip>
          <a:stretch>
            <a:fillRect/>
          </a:stretch>
        </a:blipFill>
        <a:effectLst/>
      </p:bgPr>
    </p:bg>
    <p:spTree>
      <p:nvGrpSpPr>
        <p:cNvPr id="1" name="Shape 312"/>
        <p:cNvGrpSpPr/>
        <p:nvPr/>
      </p:nvGrpSpPr>
      <p:grpSpPr>
        <a:xfrm>
          <a:off x="0" y="0"/>
          <a:ext cx="0" cy="0"/>
          <a:chOff x="0" y="0"/>
          <a:chExt cx="0" cy="0"/>
        </a:xfrm>
      </p:grpSpPr>
      <p:grpSp>
        <p:nvGrpSpPr>
          <p:cNvPr id="313" name="Google Shape;313;p30"/>
          <p:cNvGrpSpPr/>
          <p:nvPr/>
        </p:nvGrpSpPr>
        <p:grpSpPr>
          <a:xfrm>
            <a:off x="-15736" y="0"/>
            <a:ext cx="12229962" cy="6856215"/>
            <a:chOff x="-15736" y="0"/>
            <a:chExt cx="12229962" cy="6856215"/>
          </a:xfrm>
        </p:grpSpPr>
        <p:pic>
          <p:nvPicPr>
            <p:cNvPr id="314" name="Google Shape;314;p30" descr="HD-PanelContent.png"/>
            <p:cNvPicPr preferRelativeResize="0"/>
            <p:nvPr/>
          </p:nvPicPr>
          <p:blipFill rotWithShape="1">
            <a:blip r:embed="rId20">
              <a:alphaModFix/>
            </a:blip>
            <a:srcRect/>
            <a:stretch/>
          </p:blipFill>
          <p:spPr>
            <a:xfrm>
              <a:off x="0" y="0"/>
              <a:ext cx="12188827" cy="6856215"/>
            </a:xfrm>
            <a:prstGeom prst="rect">
              <a:avLst/>
            </a:prstGeom>
            <a:noFill/>
            <a:ln>
              <a:noFill/>
            </a:ln>
          </p:spPr>
        </p:pic>
        <p:sp>
          <p:nvSpPr>
            <p:cNvPr id="315" name="Google Shape;315;p30"/>
            <p:cNvSpPr/>
            <p:nvPr/>
          </p:nvSpPr>
          <p:spPr>
            <a:xfrm>
              <a:off x="608012" y="609600"/>
              <a:ext cx="10972800" cy="5638800"/>
            </a:xfrm>
            <a:prstGeom prst="rect">
              <a:avLst/>
            </a:prstGeom>
            <a:noFill/>
            <a:ln w="15875" cap="flat" cmpd="sng">
              <a:solidFill>
                <a:schemeClr val="accen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16" name="Google Shape;316;p30" descr="HDRibbonContent-UniformTrim.png"/>
            <p:cNvPicPr preferRelativeResize="0"/>
            <p:nvPr/>
          </p:nvPicPr>
          <p:blipFill rotWithShape="1">
            <a:blip r:embed="rId21">
              <a:alphaModFix/>
            </a:blip>
            <a:srcRect/>
            <a:stretch/>
          </p:blipFill>
          <p:spPr>
            <a:xfrm>
              <a:off x="-15736" y="3153832"/>
              <a:ext cx="777240" cy="606425"/>
            </a:xfrm>
            <a:prstGeom prst="rect">
              <a:avLst/>
            </a:prstGeom>
            <a:noFill/>
            <a:ln>
              <a:noFill/>
            </a:ln>
          </p:spPr>
        </p:pic>
        <p:pic>
          <p:nvPicPr>
            <p:cNvPr id="317" name="Google Shape;317;p30" descr="HDRibbonContent-UniformTrim.png"/>
            <p:cNvPicPr preferRelativeResize="0"/>
            <p:nvPr/>
          </p:nvPicPr>
          <p:blipFill rotWithShape="1">
            <a:blip r:embed="rId21">
              <a:alphaModFix/>
            </a:blip>
            <a:srcRect/>
            <a:stretch/>
          </p:blipFill>
          <p:spPr>
            <a:xfrm>
              <a:off x="11436986" y="3153832"/>
              <a:ext cx="777240" cy="606425"/>
            </a:xfrm>
            <a:prstGeom prst="rect">
              <a:avLst/>
            </a:prstGeom>
            <a:noFill/>
            <a:ln>
              <a:noFill/>
            </a:ln>
          </p:spPr>
        </p:pic>
      </p:grpSp>
      <p:sp>
        <p:nvSpPr>
          <p:cNvPr id="318" name="Google Shape;318;p30"/>
          <p:cNvSpPr txBox="1">
            <a:spLocks noGrp="1"/>
          </p:cNvSpPr>
          <p:nvPr>
            <p:ph type="title"/>
          </p:nvPr>
        </p:nvSpPr>
        <p:spPr>
          <a:xfrm>
            <a:off x="1295402" y="982132"/>
            <a:ext cx="9601200" cy="1303800"/>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Clr>
                <a:srgbClr val="262626"/>
              </a:buClr>
              <a:buSzPts val="4400"/>
              <a:buFont typeface="Garamond"/>
              <a:buNone/>
              <a:defRPr sz="4400" b="0" i="0" u="none" strike="noStrike" cap="none">
                <a:solidFill>
                  <a:srgbClr val="262626"/>
                </a:solidFill>
                <a:latin typeface="Garamond"/>
                <a:ea typeface="Garamond"/>
                <a:cs typeface="Garamond"/>
                <a:sym typeface="Garamond"/>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319" name="Google Shape;319;p30"/>
          <p:cNvSpPr txBox="1">
            <a:spLocks noGrp="1"/>
          </p:cNvSpPr>
          <p:nvPr>
            <p:ph type="body" idx="1"/>
          </p:nvPr>
        </p:nvSpPr>
        <p:spPr>
          <a:xfrm>
            <a:off x="1295401" y="2556932"/>
            <a:ext cx="9601200" cy="3318900"/>
          </a:xfrm>
          <a:prstGeom prst="rect">
            <a:avLst/>
          </a:prstGeom>
          <a:noFill/>
          <a:ln>
            <a:noFill/>
          </a:ln>
        </p:spPr>
        <p:txBody>
          <a:bodyPr spcFirstLastPara="1" wrap="square" lIns="91425" tIns="45700" rIns="91425" bIns="45700" anchor="t" anchorCtr="0">
            <a:noAutofit/>
          </a:bodyPr>
          <a:lstStyle>
            <a:lvl1pPr marL="457200" marR="0" lvl="0" indent="-403860" algn="l">
              <a:lnSpc>
                <a:spcPct val="100000"/>
              </a:lnSpc>
              <a:spcBef>
                <a:spcPts val="480"/>
              </a:spcBef>
              <a:spcAft>
                <a:spcPts val="0"/>
              </a:spcAft>
              <a:buClr>
                <a:schemeClr val="accent1"/>
              </a:buClr>
              <a:buSzPts val="2760"/>
              <a:buFont typeface="Arial"/>
              <a:buChar char="•"/>
              <a:defRPr sz="2400" b="0" i="0" u="none" strike="noStrike" cap="none">
                <a:solidFill>
                  <a:srgbClr val="262626"/>
                </a:solidFill>
                <a:latin typeface="Garamond"/>
                <a:ea typeface="Garamond"/>
                <a:cs typeface="Garamond"/>
                <a:sym typeface="Garamond"/>
              </a:defRPr>
            </a:lvl1pPr>
            <a:lvl2pPr marL="914400" marR="0" lvl="1" indent="-374650" algn="l">
              <a:lnSpc>
                <a:spcPct val="100000"/>
              </a:lnSpc>
              <a:spcBef>
                <a:spcPts val="600"/>
              </a:spcBef>
              <a:spcAft>
                <a:spcPts val="0"/>
              </a:spcAft>
              <a:buClr>
                <a:schemeClr val="accent1"/>
              </a:buClr>
              <a:buSzPts val="2300"/>
              <a:buFont typeface="Arial"/>
              <a:buChar char="•"/>
              <a:defRPr sz="2000" b="0" i="0" u="none" strike="noStrike" cap="none">
                <a:solidFill>
                  <a:srgbClr val="262626"/>
                </a:solidFill>
                <a:latin typeface="Garamond"/>
                <a:ea typeface="Garamond"/>
                <a:cs typeface="Garamond"/>
                <a:sym typeface="Garamond"/>
              </a:defRPr>
            </a:lvl2pPr>
            <a:lvl3pPr marL="1371600" marR="0" lvl="2" indent="-360044" algn="l">
              <a:lnSpc>
                <a:spcPct val="100000"/>
              </a:lnSpc>
              <a:spcBef>
                <a:spcPts val="600"/>
              </a:spcBef>
              <a:spcAft>
                <a:spcPts val="0"/>
              </a:spcAft>
              <a:buClr>
                <a:schemeClr val="accent1"/>
              </a:buClr>
              <a:buSzPts val="2070"/>
              <a:buFont typeface="Arial"/>
              <a:buChar char="•"/>
              <a:defRPr sz="1800" b="0" i="0" u="none" strike="noStrike" cap="none">
                <a:solidFill>
                  <a:srgbClr val="262626"/>
                </a:solidFill>
                <a:latin typeface="Garamond"/>
                <a:ea typeface="Garamond"/>
                <a:cs typeface="Garamond"/>
                <a:sym typeface="Garamond"/>
              </a:defRPr>
            </a:lvl3pPr>
            <a:lvl4pPr marL="1828800" marR="0" lvl="3" indent="-345439" algn="l">
              <a:lnSpc>
                <a:spcPct val="100000"/>
              </a:lnSpc>
              <a:spcBef>
                <a:spcPts val="600"/>
              </a:spcBef>
              <a:spcAft>
                <a:spcPts val="0"/>
              </a:spcAft>
              <a:buClr>
                <a:schemeClr val="accent1"/>
              </a:buClr>
              <a:buSzPts val="1840"/>
              <a:buFont typeface="Arial"/>
              <a:buChar char="•"/>
              <a:defRPr sz="1600" b="0" i="0" u="none" strike="noStrike" cap="none">
                <a:solidFill>
                  <a:srgbClr val="262626"/>
                </a:solidFill>
                <a:latin typeface="Garamond"/>
                <a:ea typeface="Garamond"/>
                <a:cs typeface="Garamond"/>
                <a:sym typeface="Garamond"/>
              </a:defRPr>
            </a:lvl4pPr>
            <a:lvl5pPr marL="2286000" marR="0" lvl="4" indent="-330835" algn="l">
              <a:lnSpc>
                <a:spcPct val="100000"/>
              </a:lnSpc>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5pPr>
            <a:lvl6pPr marL="2743200" marR="0" lvl="5" indent="-330835" algn="l">
              <a:lnSpc>
                <a:spcPct val="100000"/>
              </a:lnSpc>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6pPr>
            <a:lvl7pPr marL="3200400" marR="0" lvl="6" indent="-330835" algn="l">
              <a:lnSpc>
                <a:spcPct val="100000"/>
              </a:lnSpc>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7pPr>
            <a:lvl8pPr marL="3657600" marR="0" lvl="7" indent="-330834" algn="l">
              <a:lnSpc>
                <a:spcPct val="100000"/>
              </a:lnSpc>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8pPr>
            <a:lvl9pPr marL="4114800" marR="0" lvl="8" indent="-330834" algn="l">
              <a:lnSpc>
                <a:spcPct val="100000"/>
              </a:lnSpc>
              <a:spcBef>
                <a:spcPts val="600"/>
              </a:spcBef>
              <a:spcAft>
                <a:spcPts val="60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9pPr>
          </a:lstStyle>
          <a:p>
            <a:endParaRPr/>
          </a:p>
        </p:txBody>
      </p:sp>
      <p:sp>
        <p:nvSpPr>
          <p:cNvPr id="320" name="Google Shape;320;p30"/>
          <p:cNvSpPr txBox="1">
            <a:spLocks noGrp="1"/>
          </p:cNvSpPr>
          <p:nvPr>
            <p:ph type="dt" idx="10"/>
          </p:nvPr>
        </p:nvSpPr>
        <p:spPr>
          <a:xfrm>
            <a:off x="8677501" y="5969000"/>
            <a:ext cx="1600200" cy="279300"/>
          </a:xfrm>
          <a:prstGeom prst="rect">
            <a:avLst/>
          </a:prstGeom>
          <a:noFill/>
          <a:ln>
            <a:noFill/>
          </a:ln>
        </p:spPr>
        <p:txBody>
          <a:bodyPr spcFirstLastPara="1" wrap="square" lIns="91425" tIns="45700" rIns="91425" bIns="45700" anchor="ctr" anchorCtr="0">
            <a:noAutofit/>
          </a:bodyPr>
          <a:lstStyle>
            <a:lvl1pPr marR="0" lvl="0" algn="r">
              <a:lnSpc>
                <a:spcPct val="100000"/>
              </a:lnSpc>
              <a:spcBef>
                <a:spcPts val="0"/>
              </a:spcBef>
              <a:spcAft>
                <a:spcPts val="0"/>
              </a:spcAft>
              <a:buClr>
                <a:srgbClr val="000000"/>
              </a:buClr>
              <a:buSzPts val="1400"/>
              <a:buFont typeface="Arial"/>
              <a:buNone/>
              <a:defRPr sz="1000" b="0" i="0" u="none" strike="noStrike" cap="none">
                <a:solidFill>
                  <a:schemeClr val="dk1"/>
                </a:solidFill>
                <a:latin typeface="Garamond"/>
                <a:ea typeface="Garamond"/>
                <a:cs typeface="Garamond"/>
                <a:sym typeface="Garamond"/>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9pPr>
          </a:lstStyle>
          <a:p>
            <a:endParaRPr/>
          </a:p>
        </p:txBody>
      </p:sp>
      <p:sp>
        <p:nvSpPr>
          <p:cNvPr id="321" name="Google Shape;321;p30"/>
          <p:cNvSpPr txBox="1">
            <a:spLocks noGrp="1"/>
          </p:cNvSpPr>
          <p:nvPr>
            <p:ph type="ftr" idx="11"/>
          </p:nvPr>
        </p:nvSpPr>
        <p:spPr>
          <a:xfrm>
            <a:off x="1295401" y="5969000"/>
            <a:ext cx="7305900" cy="279300"/>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Clr>
                <a:srgbClr val="000000"/>
              </a:buClr>
              <a:buSzPts val="1400"/>
              <a:buFont typeface="Arial"/>
              <a:buNone/>
              <a:defRPr sz="1000" b="0" i="0" u="none" strike="noStrike" cap="none">
                <a:solidFill>
                  <a:schemeClr val="dk1"/>
                </a:solidFill>
                <a:latin typeface="Garamond"/>
                <a:ea typeface="Garamond"/>
                <a:cs typeface="Garamond"/>
                <a:sym typeface="Garamond"/>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9pPr>
          </a:lstStyle>
          <a:p>
            <a:endParaRPr/>
          </a:p>
        </p:txBody>
      </p:sp>
      <p:sp>
        <p:nvSpPr>
          <p:cNvPr id="322" name="Google Shape;322;p30"/>
          <p:cNvSpPr txBox="1">
            <a:spLocks noGrp="1"/>
          </p:cNvSpPr>
          <p:nvPr>
            <p:ph type="sldNum" idx="12"/>
          </p:nvPr>
        </p:nvSpPr>
        <p:spPr>
          <a:xfrm>
            <a:off x="10353901" y="5969000"/>
            <a:ext cx="542700" cy="2793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454"/>
        <p:cNvGrpSpPr/>
        <p:nvPr/>
      </p:nvGrpSpPr>
      <p:grpSpPr>
        <a:xfrm>
          <a:off x="0" y="0"/>
          <a:ext cx="0" cy="0"/>
          <a:chOff x="0" y="0"/>
          <a:chExt cx="0" cy="0"/>
        </a:xfrm>
      </p:grpSpPr>
      <p:sp>
        <p:nvSpPr>
          <p:cNvPr id="455" name="Google Shape;455;p48"/>
          <p:cNvSpPr txBox="1">
            <a:spLocks noGrp="1"/>
          </p:cNvSpPr>
          <p:nvPr>
            <p:ph type="title"/>
          </p:nvPr>
        </p:nvSpPr>
        <p:spPr>
          <a:xfrm>
            <a:off x="306767" y="78167"/>
            <a:ext cx="3333900" cy="229500"/>
          </a:xfrm>
          <a:prstGeom prst="rect">
            <a:avLst/>
          </a:prstGeom>
          <a:noFill/>
          <a:ln>
            <a:noFill/>
          </a:ln>
        </p:spPr>
        <p:txBody>
          <a:bodyPr spcFirstLastPara="1" wrap="square" lIns="0" tIns="0" rIns="0" bIns="0" anchor="ctr" anchorCtr="0">
            <a:noAutofit/>
          </a:bodyPr>
          <a:lstStyle>
            <a:lvl1pPr lvl="0">
              <a:spcBef>
                <a:spcPts val="0"/>
              </a:spcBef>
              <a:spcAft>
                <a:spcPts val="0"/>
              </a:spcAft>
              <a:buNone/>
              <a:defRPr sz="900">
                <a:solidFill>
                  <a:schemeClr val="dk1"/>
                </a:solidFill>
                <a:latin typeface="Figtree"/>
                <a:ea typeface="Figtree"/>
                <a:cs typeface="Figtree"/>
                <a:sym typeface="Figtree"/>
              </a:defRPr>
            </a:lvl1pPr>
            <a:lvl2pPr lvl="1">
              <a:spcBef>
                <a:spcPts val="0"/>
              </a:spcBef>
              <a:spcAft>
                <a:spcPts val="0"/>
              </a:spcAft>
              <a:buClr>
                <a:schemeClr val="dk1"/>
              </a:buClr>
              <a:buSzPts val="1600"/>
              <a:buFont typeface="Figtree"/>
              <a:buNone/>
              <a:defRPr sz="1600">
                <a:solidFill>
                  <a:schemeClr val="dk1"/>
                </a:solidFill>
                <a:latin typeface="Figtree"/>
                <a:ea typeface="Figtree"/>
                <a:cs typeface="Figtree"/>
                <a:sym typeface="Figtree"/>
              </a:defRPr>
            </a:lvl2pPr>
            <a:lvl3pPr lvl="2">
              <a:spcBef>
                <a:spcPts val="0"/>
              </a:spcBef>
              <a:spcAft>
                <a:spcPts val="0"/>
              </a:spcAft>
              <a:buClr>
                <a:schemeClr val="dk1"/>
              </a:buClr>
              <a:buSzPts val="1600"/>
              <a:buFont typeface="Figtree"/>
              <a:buNone/>
              <a:defRPr sz="1600">
                <a:solidFill>
                  <a:schemeClr val="dk1"/>
                </a:solidFill>
                <a:latin typeface="Figtree"/>
                <a:ea typeface="Figtree"/>
                <a:cs typeface="Figtree"/>
                <a:sym typeface="Figtree"/>
              </a:defRPr>
            </a:lvl3pPr>
            <a:lvl4pPr lvl="3">
              <a:spcBef>
                <a:spcPts val="0"/>
              </a:spcBef>
              <a:spcAft>
                <a:spcPts val="0"/>
              </a:spcAft>
              <a:buClr>
                <a:schemeClr val="dk1"/>
              </a:buClr>
              <a:buSzPts val="1600"/>
              <a:buFont typeface="Figtree"/>
              <a:buNone/>
              <a:defRPr sz="1600">
                <a:solidFill>
                  <a:schemeClr val="dk1"/>
                </a:solidFill>
                <a:latin typeface="Figtree"/>
                <a:ea typeface="Figtree"/>
                <a:cs typeface="Figtree"/>
                <a:sym typeface="Figtree"/>
              </a:defRPr>
            </a:lvl4pPr>
            <a:lvl5pPr lvl="4">
              <a:spcBef>
                <a:spcPts val="0"/>
              </a:spcBef>
              <a:spcAft>
                <a:spcPts val="0"/>
              </a:spcAft>
              <a:buClr>
                <a:schemeClr val="dk1"/>
              </a:buClr>
              <a:buSzPts val="1600"/>
              <a:buFont typeface="Figtree"/>
              <a:buNone/>
              <a:defRPr sz="1600">
                <a:solidFill>
                  <a:schemeClr val="dk1"/>
                </a:solidFill>
                <a:latin typeface="Figtree"/>
                <a:ea typeface="Figtree"/>
                <a:cs typeface="Figtree"/>
                <a:sym typeface="Figtree"/>
              </a:defRPr>
            </a:lvl5pPr>
            <a:lvl6pPr lvl="5">
              <a:spcBef>
                <a:spcPts val="0"/>
              </a:spcBef>
              <a:spcAft>
                <a:spcPts val="0"/>
              </a:spcAft>
              <a:buClr>
                <a:schemeClr val="dk1"/>
              </a:buClr>
              <a:buSzPts val="1600"/>
              <a:buFont typeface="Figtree"/>
              <a:buNone/>
              <a:defRPr sz="1600">
                <a:solidFill>
                  <a:schemeClr val="dk1"/>
                </a:solidFill>
                <a:latin typeface="Figtree"/>
                <a:ea typeface="Figtree"/>
                <a:cs typeface="Figtree"/>
                <a:sym typeface="Figtree"/>
              </a:defRPr>
            </a:lvl6pPr>
            <a:lvl7pPr lvl="6">
              <a:spcBef>
                <a:spcPts val="0"/>
              </a:spcBef>
              <a:spcAft>
                <a:spcPts val="0"/>
              </a:spcAft>
              <a:buClr>
                <a:schemeClr val="dk1"/>
              </a:buClr>
              <a:buSzPts val="1600"/>
              <a:buFont typeface="Figtree"/>
              <a:buNone/>
              <a:defRPr sz="1600">
                <a:solidFill>
                  <a:schemeClr val="dk1"/>
                </a:solidFill>
                <a:latin typeface="Figtree"/>
                <a:ea typeface="Figtree"/>
                <a:cs typeface="Figtree"/>
                <a:sym typeface="Figtree"/>
              </a:defRPr>
            </a:lvl7pPr>
            <a:lvl8pPr lvl="7">
              <a:spcBef>
                <a:spcPts val="0"/>
              </a:spcBef>
              <a:spcAft>
                <a:spcPts val="0"/>
              </a:spcAft>
              <a:buClr>
                <a:schemeClr val="dk1"/>
              </a:buClr>
              <a:buSzPts val="1600"/>
              <a:buFont typeface="Figtree"/>
              <a:buNone/>
              <a:defRPr sz="1600">
                <a:solidFill>
                  <a:schemeClr val="dk1"/>
                </a:solidFill>
                <a:latin typeface="Figtree"/>
                <a:ea typeface="Figtree"/>
                <a:cs typeface="Figtree"/>
                <a:sym typeface="Figtree"/>
              </a:defRPr>
            </a:lvl8pPr>
            <a:lvl9pPr lvl="8">
              <a:spcBef>
                <a:spcPts val="0"/>
              </a:spcBef>
              <a:spcAft>
                <a:spcPts val="0"/>
              </a:spcAft>
              <a:buClr>
                <a:schemeClr val="dk1"/>
              </a:buClr>
              <a:buSzPts val="1600"/>
              <a:buFont typeface="Figtree"/>
              <a:buNone/>
              <a:defRPr sz="1600">
                <a:solidFill>
                  <a:schemeClr val="dk1"/>
                </a:solidFill>
                <a:latin typeface="Figtree"/>
                <a:ea typeface="Figtree"/>
                <a:cs typeface="Figtree"/>
                <a:sym typeface="Figtree"/>
              </a:defRPr>
            </a:lvl9pPr>
          </a:lstStyle>
          <a:p>
            <a:endParaRPr/>
          </a:p>
        </p:txBody>
      </p:sp>
      <p:sp>
        <p:nvSpPr>
          <p:cNvPr id="456" name="Google Shape;456;p48"/>
          <p:cNvSpPr txBox="1">
            <a:spLocks noGrp="1"/>
          </p:cNvSpPr>
          <p:nvPr>
            <p:ph type="title" idx="2"/>
          </p:nvPr>
        </p:nvSpPr>
        <p:spPr>
          <a:xfrm>
            <a:off x="8553167" y="78167"/>
            <a:ext cx="3333900" cy="229500"/>
          </a:xfrm>
          <a:prstGeom prst="rect">
            <a:avLst/>
          </a:prstGeom>
          <a:noFill/>
          <a:ln>
            <a:noFill/>
          </a:ln>
        </p:spPr>
        <p:txBody>
          <a:bodyPr spcFirstLastPara="1" wrap="square" lIns="0" tIns="0" rIns="0" bIns="0" anchor="ctr" anchorCtr="0">
            <a:noAutofit/>
          </a:bodyPr>
          <a:lstStyle>
            <a:lvl1pPr lvl="0" algn="r">
              <a:spcBef>
                <a:spcPts val="0"/>
              </a:spcBef>
              <a:spcAft>
                <a:spcPts val="0"/>
              </a:spcAft>
              <a:buNone/>
              <a:defRPr sz="900">
                <a:solidFill>
                  <a:schemeClr val="dk1"/>
                </a:solidFill>
                <a:latin typeface="Figtree"/>
                <a:ea typeface="Figtree"/>
                <a:cs typeface="Figtree"/>
                <a:sym typeface="Figtree"/>
              </a:defRPr>
            </a:lvl1pPr>
            <a:lvl2pPr lvl="1" algn="r">
              <a:spcBef>
                <a:spcPts val="0"/>
              </a:spcBef>
              <a:spcAft>
                <a:spcPts val="0"/>
              </a:spcAft>
              <a:buClr>
                <a:schemeClr val="dk1"/>
              </a:buClr>
              <a:buSzPts val="1600"/>
              <a:buFont typeface="Figtree"/>
              <a:buNone/>
              <a:defRPr sz="1600">
                <a:solidFill>
                  <a:schemeClr val="dk1"/>
                </a:solidFill>
                <a:latin typeface="Figtree"/>
                <a:ea typeface="Figtree"/>
                <a:cs typeface="Figtree"/>
                <a:sym typeface="Figtree"/>
              </a:defRPr>
            </a:lvl2pPr>
            <a:lvl3pPr lvl="2" algn="r">
              <a:spcBef>
                <a:spcPts val="0"/>
              </a:spcBef>
              <a:spcAft>
                <a:spcPts val="0"/>
              </a:spcAft>
              <a:buClr>
                <a:schemeClr val="dk1"/>
              </a:buClr>
              <a:buSzPts val="1600"/>
              <a:buFont typeface="Figtree"/>
              <a:buNone/>
              <a:defRPr sz="1600">
                <a:solidFill>
                  <a:schemeClr val="dk1"/>
                </a:solidFill>
                <a:latin typeface="Figtree"/>
                <a:ea typeface="Figtree"/>
                <a:cs typeface="Figtree"/>
                <a:sym typeface="Figtree"/>
              </a:defRPr>
            </a:lvl3pPr>
            <a:lvl4pPr lvl="3" algn="r">
              <a:spcBef>
                <a:spcPts val="0"/>
              </a:spcBef>
              <a:spcAft>
                <a:spcPts val="0"/>
              </a:spcAft>
              <a:buClr>
                <a:schemeClr val="dk1"/>
              </a:buClr>
              <a:buSzPts val="1600"/>
              <a:buFont typeface="Figtree"/>
              <a:buNone/>
              <a:defRPr sz="1600">
                <a:solidFill>
                  <a:schemeClr val="dk1"/>
                </a:solidFill>
                <a:latin typeface="Figtree"/>
                <a:ea typeface="Figtree"/>
                <a:cs typeface="Figtree"/>
                <a:sym typeface="Figtree"/>
              </a:defRPr>
            </a:lvl4pPr>
            <a:lvl5pPr lvl="4" algn="r">
              <a:spcBef>
                <a:spcPts val="0"/>
              </a:spcBef>
              <a:spcAft>
                <a:spcPts val="0"/>
              </a:spcAft>
              <a:buClr>
                <a:schemeClr val="dk1"/>
              </a:buClr>
              <a:buSzPts val="1600"/>
              <a:buFont typeface="Figtree"/>
              <a:buNone/>
              <a:defRPr sz="1600">
                <a:solidFill>
                  <a:schemeClr val="dk1"/>
                </a:solidFill>
                <a:latin typeface="Figtree"/>
                <a:ea typeface="Figtree"/>
                <a:cs typeface="Figtree"/>
                <a:sym typeface="Figtree"/>
              </a:defRPr>
            </a:lvl5pPr>
            <a:lvl6pPr lvl="5" algn="r">
              <a:spcBef>
                <a:spcPts val="0"/>
              </a:spcBef>
              <a:spcAft>
                <a:spcPts val="0"/>
              </a:spcAft>
              <a:buClr>
                <a:schemeClr val="dk1"/>
              </a:buClr>
              <a:buSzPts val="1600"/>
              <a:buFont typeface="Figtree"/>
              <a:buNone/>
              <a:defRPr sz="1600">
                <a:solidFill>
                  <a:schemeClr val="dk1"/>
                </a:solidFill>
                <a:latin typeface="Figtree"/>
                <a:ea typeface="Figtree"/>
                <a:cs typeface="Figtree"/>
                <a:sym typeface="Figtree"/>
              </a:defRPr>
            </a:lvl6pPr>
            <a:lvl7pPr lvl="6" algn="r">
              <a:spcBef>
                <a:spcPts val="0"/>
              </a:spcBef>
              <a:spcAft>
                <a:spcPts val="0"/>
              </a:spcAft>
              <a:buClr>
                <a:schemeClr val="dk1"/>
              </a:buClr>
              <a:buSzPts val="1600"/>
              <a:buFont typeface="Figtree"/>
              <a:buNone/>
              <a:defRPr sz="1600">
                <a:solidFill>
                  <a:schemeClr val="dk1"/>
                </a:solidFill>
                <a:latin typeface="Figtree"/>
                <a:ea typeface="Figtree"/>
                <a:cs typeface="Figtree"/>
                <a:sym typeface="Figtree"/>
              </a:defRPr>
            </a:lvl7pPr>
            <a:lvl8pPr lvl="7" algn="r">
              <a:spcBef>
                <a:spcPts val="0"/>
              </a:spcBef>
              <a:spcAft>
                <a:spcPts val="0"/>
              </a:spcAft>
              <a:buClr>
                <a:schemeClr val="dk1"/>
              </a:buClr>
              <a:buSzPts val="1600"/>
              <a:buFont typeface="Figtree"/>
              <a:buNone/>
              <a:defRPr sz="1600">
                <a:solidFill>
                  <a:schemeClr val="dk1"/>
                </a:solidFill>
                <a:latin typeface="Figtree"/>
                <a:ea typeface="Figtree"/>
                <a:cs typeface="Figtree"/>
                <a:sym typeface="Figtree"/>
              </a:defRPr>
            </a:lvl8pPr>
            <a:lvl9pPr lvl="8" algn="r">
              <a:spcBef>
                <a:spcPts val="0"/>
              </a:spcBef>
              <a:spcAft>
                <a:spcPts val="0"/>
              </a:spcAft>
              <a:buClr>
                <a:schemeClr val="dk1"/>
              </a:buClr>
              <a:buSzPts val="1600"/>
              <a:buFont typeface="Figtree"/>
              <a:buNone/>
              <a:defRPr sz="1600">
                <a:solidFill>
                  <a:schemeClr val="dk1"/>
                </a:solidFill>
                <a:latin typeface="Figtree"/>
                <a:ea typeface="Figtree"/>
                <a:cs typeface="Figtree"/>
                <a:sym typeface="Figtree"/>
              </a:defRPr>
            </a:lvl9pPr>
          </a:lstStyle>
          <a:p>
            <a:endParaRPr/>
          </a:p>
        </p:txBody>
      </p:sp>
      <p:sp>
        <p:nvSpPr>
          <p:cNvPr id="457" name="Google Shape;457;p48"/>
          <p:cNvSpPr txBox="1">
            <a:spLocks noGrp="1"/>
          </p:cNvSpPr>
          <p:nvPr>
            <p:ph type="body" idx="1"/>
          </p:nvPr>
        </p:nvSpPr>
        <p:spPr>
          <a:xfrm>
            <a:off x="304800" y="3841400"/>
            <a:ext cx="5728800" cy="2582100"/>
          </a:xfrm>
          <a:prstGeom prst="rect">
            <a:avLst/>
          </a:prstGeom>
          <a:noFill/>
          <a:ln>
            <a:noFill/>
          </a:ln>
        </p:spPr>
        <p:txBody>
          <a:bodyPr spcFirstLastPara="1" wrap="square" lIns="121900" tIns="121900" rIns="121900" bIns="121900" anchor="t" anchorCtr="0">
            <a:noAutofit/>
          </a:bodyPr>
          <a:lstStyle>
            <a:lvl1pPr marL="457200" lvl="0" indent="-330200">
              <a:spcBef>
                <a:spcPts val="0"/>
              </a:spcBef>
              <a:spcAft>
                <a:spcPts val="0"/>
              </a:spcAft>
              <a:buClr>
                <a:schemeClr val="dk1"/>
              </a:buClr>
              <a:buSzPts val="1600"/>
              <a:buFont typeface="Jost"/>
              <a:buChar char="●"/>
              <a:defRPr sz="1600">
                <a:solidFill>
                  <a:schemeClr val="dk1"/>
                </a:solidFill>
                <a:latin typeface="Jost"/>
                <a:ea typeface="Jost"/>
                <a:cs typeface="Jost"/>
                <a:sym typeface="Jost"/>
              </a:defRPr>
            </a:lvl1pPr>
            <a:lvl2pPr marL="914400" lvl="1" indent="-330200">
              <a:spcBef>
                <a:spcPts val="0"/>
              </a:spcBef>
              <a:spcAft>
                <a:spcPts val="0"/>
              </a:spcAft>
              <a:buClr>
                <a:schemeClr val="dk1"/>
              </a:buClr>
              <a:buSzPts val="1600"/>
              <a:buFont typeface="Jost"/>
              <a:buChar char="○"/>
              <a:defRPr sz="1600">
                <a:solidFill>
                  <a:schemeClr val="dk1"/>
                </a:solidFill>
                <a:latin typeface="Jost"/>
                <a:ea typeface="Jost"/>
                <a:cs typeface="Jost"/>
                <a:sym typeface="Jost"/>
              </a:defRPr>
            </a:lvl2pPr>
            <a:lvl3pPr marL="1371600" lvl="2" indent="-330200">
              <a:spcBef>
                <a:spcPts val="0"/>
              </a:spcBef>
              <a:spcAft>
                <a:spcPts val="0"/>
              </a:spcAft>
              <a:buClr>
                <a:schemeClr val="dk1"/>
              </a:buClr>
              <a:buSzPts val="1600"/>
              <a:buFont typeface="Jost"/>
              <a:buChar char="■"/>
              <a:defRPr sz="1600">
                <a:solidFill>
                  <a:schemeClr val="dk1"/>
                </a:solidFill>
                <a:latin typeface="Jost"/>
                <a:ea typeface="Jost"/>
                <a:cs typeface="Jost"/>
                <a:sym typeface="Jost"/>
              </a:defRPr>
            </a:lvl3pPr>
            <a:lvl4pPr marL="1828800" lvl="3" indent="-330200">
              <a:spcBef>
                <a:spcPts val="0"/>
              </a:spcBef>
              <a:spcAft>
                <a:spcPts val="0"/>
              </a:spcAft>
              <a:buClr>
                <a:schemeClr val="dk1"/>
              </a:buClr>
              <a:buSzPts val="1600"/>
              <a:buFont typeface="Jost"/>
              <a:buChar char="●"/>
              <a:defRPr sz="1600">
                <a:solidFill>
                  <a:schemeClr val="dk1"/>
                </a:solidFill>
                <a:latin typeface="Jost"/>
                <a:ea typeface="Jost"/>
                <a:cs typeface="Jost"/>
                <a:sym typeface="Jost"/>
              </a:defRPr>
            </a:lvl4pPr>
            <a:lvl5pPr marL="2286000" lvl="4" indent="-330200">
              <a:spcBef>
                <a:spcPts val="0"/>
              </a:spcBef>
              <a:spcAft>
                <a:spcPts val="0"/>
              </a:spcAft>
              <a:buClr>
                <a:schemeClr val="dk1"/>
              </a:buClr>
              <a:buSzPts val="1600"/>
              <a:buFont typeface="Jost"/>
              <a:buChar char="○"/>
              <a:defRPr sz="1600">
                <a:solidFill>
                  <a:schemeClr val="dk1"/>
                </a:solidFill>
                <a:latin typeface="Jost"/>
                <a:ea typeface="Jost"/>
                <a:cs typeface="Jost"/>
                <a:sym typeface="Jost"/>
              </a:defRPr>
            </a:lvl5pPr>
            <a:lvl6pPr marL="2743200" lvl="5" indent="-330200">
              <a:spcBef>
                <a:spcPts val="0"/>
              </a:spcBef>
              <a:spcAft>
                <a:spcPts val="0"/>
              </a:spcAft>
              <a:buClr>
                <a:schemeClr val="dk1"/>
              </a:buClr>
              <a:buSzPts val="1600"/>
              <a:buFont typeface="Jost"/>
              <a:buChar char="■"/>
              <a:defRPr sz="1600">
                <a:solidFill>
                  <a:schemeClr val="dk1"/>
                </a:solidFill>
                <a:latin typeface="Jost"/>
                <a:ea typeface="Jost"/>
                <a:cs typeface="Jost"/>
                <a:sym typeface="Jost"/>
              </a:defRPr>
            </a:lvl6pPr>
            <a:lvl7pPr marL="3200400" lvl="6" indent="-330200">
              <a:spcBef>
                <a:spcPts val="0"/>
              </a:spcBef>
              <a:spcAft>
                <a:spcPts val="0"/>
              </a:spcAft>
              <a:buClr>
                <a:schemeClr val="dk1"/>
              </a:buClr>
              <a:buSzPts val="1600"/>
              <a:buFont typeface="Jost"/>
              <a:buChar char="●"/>
              <a:defRPr sz="1600">
                <a:solidFill>
                  <a:schemeClr val="dk1"/>
                </a:solidFill>
                <a:latin typeface="Jost"/>
                <a:ea typeface="Jost"/>
                <a:cs typeface="Jost"/>
                <a:sym typeface="Jost"/>
              </a:defRPr>
            </a:lvl7pPr>
            <a:lvl8pPr marL="3657600" lvl="7" indent="-330200">
              <a:spcBef>
                <a:spcPts val="0"/>
              </a:spcBef>
              <a:spcAft>
                <a:spcPts val="0"/>
              </a:spcAft>
              <a:buClr>
                <a:schemeClr val="dk1"/>
              </a:buClr>
              <a:buSzPts val="1600"/>
              <a:buFont typeface="Jost"/>
              <a:buChar char="○"/>
              <a:defRPr sz="1600">
                <a:solidFill>
                  <a:schemeClr val="dk1"/>
                </a:solidFill>
                <a:latin typeface="Jost"/>
                <a:ea typeface="Jost"/>
                <a:cs typeface="Jost"/>
                <a:sym typeface="Jost"/>
              </a:defRPr>
            </a:lvl8pPr>
            <a:lvl9pPr marL="4114800" lvl="8" indent="-330200">
              <a:spcBef>
                <a:spcPts val="0"/>
              </a:spcBef>
              <a:spcAft>
                <a:spcPts val="0"/>
              </a:spcAft>
              <a:buClr>
                <a:schemeClr val="dk1"/>
              </a:buClr>
              <a:buSzPts val="1600"/>
              <a:buFont typeface="Jost"/>
              <a:buChar char="■"/>
              <a:defRPr sz="1600">
                <a:solidFill>
                  <a:schemeClr val="dk1"/>
                </a:solidFill>
                <a:latin typeface="Jost"/>
                <a:ea typeface="Jost"/>
                <a:cs typeface="Jost"/>
                <a:sym typeface="Jost"/>
              </a:defRPr>
            </a:lvl9pPr>
          </a:lstStyle>
          <a:p>
            <a:endParaRPr/>
          </a:p>
        </p:txBody>
      </p:sp>
      <p:sp>
        <p:nvSpPr>
          <p:cNvPr id="458" name="Google Shape;458;p48"/>
          <p:cNvSpPr txBox="1">
            <a:spLocks noGrp="1"/>
          </p:cNvSpPr>
          <p:nvPr>
            <p:ph type="title" idx="3"/>
          </p:nvPr>
        </p:nvSpPr>
        <p:spPr>
          <a:xfrm>
            <a:off x="495767" y="199767"/>
            <a:ext cx="8283300" cy="3170700"/>
          </a:xfrm>
          <a:prstGeom prst="rect">
            <a:avLst/>
          </a:prstGeom>
          <a:noFill/>
          <a:ln>
            <a:noFill/>
          </a:ln>
        </p:spPr>
        <p:txBody>
          <a:bodyPr spcFirstLastPara="1" wrap="square" lIns="121900" tIns="121900" rIns="121900" bIns="121900" anchor="t" anchorCtr="0">
            <a:noAutofit/>
          </a:bodyPr>
          <a:lstStyle>
            <a:lvl1pPr lvl="0">
              <a:spcBef>
                <a:spcPts val="0"/>
              </a:spcBef>
              <a:spcAft>
                <a:spcPts val="0"/>
              </a:spcAft>
              <a:buClr>
                <a:schemeClr val="dk1"/>
              </a:buClr>
              <a:buSzPts val="7500"/>
              <a:buFont typeface="Figtree"/>
              <a:buNone/>
              <a:defRPr sz="7500">
                <a:solidFill>
                  <a:schemeClr val="dk1"/>
                </a:solidFill>
                <a:latin typeface="Figtree"/>
                <a:ea typeface="Figtree"/>
                <a:cs typeface="Figtree"/>
                <a:sym typeface="Figtree"/>
              </a:defRPr>
            </a:lvl1pPr>
            <a:lvl2pPr lvl="1">
              <a:spcBef>
                <a:spcPts val="0"/>
              </a:spcBef>
              <a:spcAft>
                <a:spcPts val="0"/>
              </a:spcAft>
              <a:buSzPts val="1900"/>
              <a:buNone/>
              <a:defRPr sz="1900"/>
            </a:lvl2pPr>
            <a:lvl3pPr lvl="2">
              <a:spcBef>
                <a:spcPts val="0"/>
              </a:spcBef>
              <a:spcAft>
                <a:spcPts val="0"/>
              </a:spcAft>
              <a:buSzPts val="1900"/>
              <a:buNone/>
              <a:defRPr sz="1900"/>
            </a:lvl3pPr>
            <a:lvl4pPr lvl="3">
              <a:spcBef>
                <a:spcPts val="0"/>
              </a:spcBef>
              <a:spcAft>
                <a:spcPts val="0"/>
              </a:spcAft>
              <a:buSzPts val="1900"/>
              <a:buNone/>
              <a:defRPr sz="1900"/>
            </a:lvl4pPr>
            <a:lvl5pPr lvl="4">
              <a:spcBef>
                <a:spcPts val="0"/>
              </a:spcBef>
              <a:spcAft>
                <a:spcPts val="0"/>
              </a:spcAft>
              <a:buSzPts val="1900"/>
              <a:buNone/>
              <a:defRPr sz="1900"/>
            </a:lvl5pPr>
            <a:lvl6pPr lvl="5">
              <a:spcBef>
                <a:spcPts val="0"/>
              </a:spcBef>
              <a:spcAft>
                <a:spcPts val="0"/>
              </a:spcAft>
              <a:buSzPts val="1900"/>
              <a:buNone/>
              <a:defRPr sz="1900"/>
            </a:lvl6pPr>
            <a:lvl7pPr lvl="6">
              <a:spcBef>
                <a:spcPts val="0"/>
              </a:spcBef>
              <a:spcAft>
                <a:spcPts val="0"/>
              </a:spcAft>
              <a:buSzPts val="1900"/>
              <a:buNone/>
              <a:defRPr sz="1900"/>
            </a:lvl7pPr>
            <a:lvl8pPr lvl="7">
              <a:spcBef>
                <a:spcPts val="0"/>
              </a:spcBef>
              <a:spcAft>
                <a:spcPts val="0"/>
              </a:spcAft>
              <a:buSzPts val="1900"/>
              <a:buNone/>
              <a:defRPr sz="1900"/>
            </a:lvl8pPr>
            <a:lvl9pPr lvl="8">
              <a:spcBef>
                <a:spcPts val="0"/>
              </a:spcBef>
              <a:spcAft>
                <a:spcPts val="0"/>
              </a:spcAft>
              <a:buSzPts val="1900"/>
              <a:buNone/>
              <a:defRPr sz="1900"/>
            </a:lvl9pPr>
          </a:lstStyle>
          <a:p>
            <a:endParaRPr/>
          </a:p>
        </p:txBody>
      </p:sp>
    </p:spTree>
  </p:cSld>
  <p:clrMap bg1="lt1" tx1="dk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 id="2147483708" r:id="rId18"/>
    <p:sldLayoutId id="2147483709" r:id="rId19"/>
    <p:sldLayoutId id="2147483710" r:id="rId20"/>
    <p:sldLayoutId id="2147483711" r:id="rId21"/>
    <p:sldLayoutId id="2147483712" r:id="rId22"/>
    <p:sldLayoutId id="2147483713" r:id="rId23"/>
    <p:sldLayoutId id="2147483714" r:id="rId24"/>
    <p:sldLayoutId id="2147483715" r:id="rId25"/>
    <p:sldLayoutId id="2147483716" r:id="rId26"/>
    <p:sldLayoutId id="2147483717" r:id="rId27"/>
    <p:sldLayoutId id="2147483718" r:id="rId28"/>
    <p:sldLayoutId id="2147483719" r:id="rId29"/>
    <p:sldLayoutId id="2147483720" r:id="rId30"/>
    <p:sldLayoutId id="2147483721" r:id="rId31"/>
    <p:sldLayoutId id="2147483722" r:id="rId32"/>
    <p:sldLayoutId id="2147483723" r:id="rId33"/>
    <p:sldLayoutId id="2147483724" r:id="rId34"/>
    <p:sldLayoutId id="2147483725" r:id="rId35"/>
    <p:sldLayoutId id="2147483726" r:id="rId36"/>
    <p:sldLayoutId id="2147483727" r:id="rId37"/>
    <p:sldLayoutId id="2147483728" r:id="rId38"/>
    <p:sldLayoutId id="2147483729" r:id="rId39"/>
    <p:sldLayoutId id="2147483730" r:id="rId40"/>
    <p:sldLayoutId id="2147483731" r:id="rId41"/>
    <p:sldLayoutId id="2147483732" r:id="rId42"/>
    <p:sldLayoutId id="2147483733" r:id="rId43"/>
    <p:sldLayoutId id="2147483734" r:id="rId44"/>
    <p:sldLayoutId id="2147483735" r:id="rId45"/>
    <p:sldLayoutId id="2147483736" r:id="rId4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7488">
          <p15:clr>
            <a:srgbClr val="E46962"/>
          </p15:clr>
        </p15:guide>
        <p15:guide id="2" pos="192">
          <p15:clr>
            <a:srgbClr val="E46962"/>
          </p15:clr>
        </p15:guide>
        <p15:guide id="3" orient="horz" pos="192">
          <p15:clr>
            <a:srgbClr val="E46962"/>
          </p15:clr>
        </p15:guide>
        <p15:guide id="4" orient="horz" pos="4126">
          <p15:clr>
            <a:srgbClr val="E46962"/>
          </p15:clr>
        </p15:guide>
        <p15:guide id="5" pos="3801">
          <p15:clr>
            <a:srgbClr val="E46962"/>
          </p15:clr>
        </p15:guide>
        <p15:guide id="6" pos="3879">
          <p15:clr>
            <a:srgbClr val="E46962"/>
          </p15:clr>
        </p15:guide>
        <p15:guide id="7" pos="1420">
          <p15:clr>
            <a:srgbClr val="E46962"/>
          </p15:clr>
        </p15:guide>
        <p15:guide id="8" pos="1347">
          <p15:clr>
            <a:srgbClr val="E46962"/>
          </p15:clr>
        </p15:guide>
        <p15:guide id="9" pos="6260">
          <p15:clr>
            <a:srgbClr val="E46962"/>
          </p15:clr>
        </p15:guide>
        <p15:guide id="10" pos="6333">
          <p15:clr>
            <a:srgbClr val="E46962"/>
          </p15:clr>
        </p15:guide>
        <p15:guide id="11" pos="5032">
          <p15:clr>
            <a:srgbClr val="E46962"/>
          </p15:clr>
        </p15:guide>
        <p15:guide id="12" pos="5105">
          <p15:clr>
            <a:srgbClr val="E46962"/>
          </p15:clr>
        </p15:guide>
        <p15:guide id="13" pos="2573">
          <p15:clr>
            <a:srgbClr val="E46962"/>
          </p15:clr>
        </p15:guide>
        <p15:guide id="14" pos="2650">
          <p15:clr>
            <a:srgbClr val="E46962"/>
          </p15:clr>
        </p15:guide>
        <p15:guide id="15" orient="horz" pos="384">
          <p15:clr>
            <a:srgbClr val="E46962"/>
          </p15:clr>
        </p15:guide>
        <p15:guide id="16" orient="horz" pos="3934">
          <p15:clr>
            <a:srgbClr val="E46962"/>
          </p15:clr>
        </p15:guide>
        <p15:guide id="17" orient="horz" pos="1513">
          <p15:clr>
            <a:srgbClr val="E46962"/>
          </p15:clr>
        </p15:guide>
        <p15:guide id="18" orient="horz" pos="1592">
          <p15:clr>
            <a:srgbClr val="E46962"/>
          </p15:clr>
        </p15:guide>
        <p15:guide id="19" orient="horz" pos="2725">
          <p15:clr>
            <a:srgbClr val="E46962"/>
          </p15:clr>
        </p15:guide>
        <p15:guide id="20" orient="horz" pos="2803">
          <p15:clr>
            <a:srgbClr val="E46962"/>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hyperlink" Target="https://providerlocator.firsthealth.com/LocateProvider/SelectNetworkType" TargetMode="External"/><Relationship Id="rId2" Type="http://schemas.openxmlformats.org/officeDocument/2006/relationships/notesSlide" Target="../notesSlides/notesSlide10.xml"/><Relationship Id="rId1" Type="http://schemas.openxmlformats.org/officeDocument/2006/relationships/slideLayout" Target="../slideLayouts/slideLayout27.xml"/><Relationship Id="rId5" Type="http://schemas.openxmlformats.org/officeDocument/2006/relationships/image" Target="../media/image14.png"/><Relationship Id="rId4" Type="http://schemas.openxmlformats.org/officeDocument/2006/relationships/hyperlink" Target="https://www.onesharehealth.com/en/"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uhc.com/find-a-physician" TargetMode="External"/><Relationship Id="rId7"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7.xml"/><Relationship Id="rId6" Type="http://schemas.openxmlformats.org/officeDocument/2006/relationships/hyperlink" Target="https://member.uhc.com/myuhc" TargetMode="External"/><Relationship Id="rId5" Type="http://schemas.openxmlformats.org/officeDocument/2006/relationships/image" Target="../media/image15.png"/><Relationship Id="rId4" Type="http://schemas.openxmlformats.org/officeDocument/2006/relationships/hyperlink" Target="https://www.uhone.com/broker/main/default.aspx"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uhc.com/find-a-physician" TargetMode="External"/><Relationship Id="rId7"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7.xml"/><Relationship Id="rId6" Type="http://schemas.openxmlformats.org/officeDocument/2006/relationships/hyperlink" Target="https://www.uhone.com/broker/main/default.aspx" TargetMode="External"/><Relationship Id="rId5" Type="http://schemas.openxmlformats.org/officeDocument/2006/relationships/image" Target="../media/image16.png"/><Relationship Id="rId4" Type="http://schemas.openxmlformats.org/officeDocument/2006/relationships/hyperlink" Target="https://member.uhc.com/myuhc"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uhc.com/find-a-physician" TargetMode="External"/><Relationship Id="rId7"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7.xml"/><Relationship Id="rId6" Type="http://schemas.openxmlformats.org/officeDocument/2006/relationships/hyperlink" Target="https://www.uhone.com/broker/main/default.aspx" TargetMode="External"/><Relationship Id="rId5" Type="http://schemas.openxmlformats.org/officeDocument/2006/relationships/image" Target="../media/image16.png"/><Relationship Id="rId4" Type="http://schemas.openxmlformats.org/officeDocument/2006/relationships/hyperlink" Target="https://member.uhc.com/myuhc"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hyperlink" Target="https://www.bcbs.com/" TargetMode="External"/><Relationship Id="rId7" Type="http://schemas.openxmlformats.org/officeDocument/2006/relationships/hyperlink" Target="https://www.ambetterhealth.com/en/" TargetMode="External"/><Relationship Id="rId12"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7.xml"/><Relationship Id="rId6" Type="http://schemas.openxmlformats.org/officeDocument/2006/relationships/image" Target="../media/image18.png"/><Relationship Id="rId11" Type="http://schemas.openxmlformats.org/officeDocument/2006/relationships/hyperlink" Target="https://www.molinahealthcare.com/" TargetMode="External"/><Relationship Id="rId5" Type="http://schemas.openxmlformats.org/officeDocument/2006/relationships/hyperlink" Target="https://www.cigna.com/?PID=ps_01_23478&amp;customtrack1=0311434&amp;gclsrc=aw.ds&amp;gad_source=1&amp;gad_campaignid=12917579925&amp;gbraid=0AAAAADyRDq2-uR6uTH0O1fTApHqgusDuq&amp;gclid=Cj0KCQjw9obIBhCAARIsAGHm1mRoyac_g1PPzJRGD47uYwGgbzVXpwj1kGVIB1tEIztr4EjI-5MBYLkaAhtnEALw_wcB" TargetMode="External"/><Relationship Id="rId10" Type="http://schemas.openxmlformats.org/officeDocument/2006/relationships/image" Target="../media/image20.png"/><Relationship Id="rId4" Type="http://schemas.openxmlformats.org/officeDocument/2006/relationships/image" Target="../media/image17.png"/><Relationship Id="rId9" Type="http://schemas.openxmlformats.org/officeDocument/2006/relationships/hyperlink" Target="https://www.hioscar.com/"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3" Type="http://schemas.openxmlformats.org/officeDocument/2006/relationships/hyperlink" Target="https://www.uhc.com/find-a-physician" TargetMode="External"/><Relationship Id="rId7"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7.xml"/><Relationship Id="rId6" Type="http://schemas.openxmlformats.org/officeDocument/2006/relationships/hyperlink" Target="https://www.uhone.com/broker/main/default.aspx" TargetMode="External"/><Relationship Id="rId5" Type="http://schemas.openxmlformats.org/officeDocument/2006/relationships/image" Target="../media/image16.png"/><Relationship Id="rId4" Type="http://schemas.openxmlformats.org/officeDocument/2006/relationships/hyperlink" Target="https://member.uhc.com/myuhc"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3" Type="http://schemas.openxmlformats.org/officeDocument/2006/relationships/hyperlink" Target="https://drive.google.com/open?id=1j-vptzlwNfTLLUo3G0hObHAF2Bb44meV" TargetMode="External"/><Relationship Id="rId7"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7.xml"/><Relationship Id="rId6" Type="http://schemas.openxmlformats.org/officeDocument/2006/relationships/hyperlink" Target="https://nlg-prod.auth0.com/login?state=g6Fo2SB4OUx2bjRwUG0ySUoxOGE1Q0x4T0NxNy1QTkx3bXRoY6N0aWTZIEJzMHh1OC1lOEY5MG5kWHlYcWRZQTNtS1g2MHcwUzVQo2NpZNkgdVZmUTQ1U2xEYVRKb3RTVXVwTlM1QUVKRFRPeEVzdVg&amp;client=uVfQ45SlDaTJotSUupNS5AEJDTOxEsuX&amp;protocol=oauth2&amp;redirect_uri=https%3A%2F%2Fwww.nationallife.com%2FSecureApps%2FLoginCallback.ashx&amp;response_type=code&amp;scope=openid%20profile&amp;audience=https%3A%2F%2Fnlg-prod.auth0.com%2Fuserinfo&amp;connection=NLGAgentsDB" TargetMode="External"/><Relationship Id="rId5" Type="http://schemas.openxmlformats.org/officeDocument/2006/relationships/image" Target="../media/image22.png"/><Relationship Id="rId4" Type="http://schemas.openxmlformats.org/officeDocument/2006/relationships/hyperlink" Target="https://drive.google.com/open?id=1Dp5YcwiMsTjkAPc4D0bZKP4urlHiWJc1"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0.xml"/></Relationships>
</file>

<file path=ppt/slides/_rels/slide20.xml.rels><?xml version="1.0" encoding="UTF-8" standalone="yes"?>
<Relationships xmlns="http://schemas.openxmlformats.org/package/2006/relationships"><Relationship Id="rId3" Type="http://schemas.openxmlformats.org/officeDocument/2006/relationships/hyperlink" Target="https://drive.google.com/open?id=1g4bhgBpdaF0Qu8ausQCVVz8l6q4Mvqdd" TargetMode="External"/><Relationship Id="rId7"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27.xml"/><Relationship Id="rId6" Type="http://schemas.openxmlformats.org/officeDocument/2006/relationships/hyperlink" Target="https://nlg-prod.auth0.com/login?state=g6Fo2SB4OUx2bjRwUG0ySUoxOGE1Q0x4T0NxNy1QTkx3bXRoY6N0aWTZIEJzMHh1OC1lOEY5MG5kWHlYcWRZQTNtS1g2MHcwUzVQo2NpZNkgdVZmUTQ1U2xEYVRKb3RTVXVwTlM1QUVKRFRPeEVzdVg&amp;client=uVfQ45SlDaTJotSUupNS5AEJDTOxEsuX&amp;protocol=oauth2&amp;redirect_uri=https%3A%2F%2Fwww.nationallife.com%2FSecureApps%2FLoginCallback.ashx&amp;response_type=code&amp;scope=openid%20profile&amp;audience=https%3A%2F%2Fnlg-prod.auth0.com%2Fuserinfo&amp;connection=NLGAgentsDB" TargetMode="External"/><Relationship Id="rId5" Type="http://schemas.openxmlformats.org/officeDocument/2006/relationships/image" Target="../media/image24.png"/><Relationship Id="rId4" Type="http://schemas.openxmlformats.org/officeDocument/2006/relationships/hyperlink" Target="https://drive.google.com/open?id=1Zr_q23lgAiXP6hL8dNpdhVr9AXE6_IYj"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3" Type="http://schemas.openxmlformats.org/officeDocument/2006/relationships/hyperlink" Target="https://financialsecurity.video/85dGDTXdeJe" TargetMode="External"/><Relationship Id="rId7"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27.xml"/><Relationship Id="rId6" Type="http://schemas.openxmlformats.org/officeDocument/2006/relationships/hyperlink" Target="https://nlg-prod.auth0.com/login?state=g6Fo2SB4OUx2bjRwUG0ySUoxOGE1Q0x4T0NxNy1QTkx3bXRoY6N0aWTZIEJzMHh1OC1lOEY5MG5kWHlYcWRZQTNtS1g2MHcwUzVQo2NpZNkgdVZmUTQ1U2xEYVRKb3RTVXVwTlM1QUVKRFRPeEVzdVg&amp;client=uVfQ45SlDaTJotSUupNS5AEJDTOxEsuX&amp;protocol=oauth2&amp;redirect_uri=https%3A%2F%2Fwww.nationallife.com%2FSecureApps%2FLoginCallback.ashx&amp;response_type=code&amp;scope=openid%20profile&amp;audience=https%3A%2F%2Fnlg-prod.auth0.com%2Fuserinfo&amp;connection=NLGAgentsDB" TargetMode="External"/><Relationship Id="rId5" Type="http://schemas.openxmlformats.org/officeDocument/2006/relationships/image" Target="../media/image25.png"/><Relationship Id="rId4" Type="http://schemas.openxmlformats.org/officeDocument/2006/relationships/hyperlink" Target="https://drive.google.com/open?id=1bKIf-AYDXZ_lOAOqkewCH8Kx2ya0dAzH"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27.xml"/><Relationship Id="rId5" Type="http://schemas.openxmlformats.org/officeDocument/2006/relationships/image" Target="../media/image23.png"/><Relationship Id="rId4" Type="http://schemas.openxmlformats.org/officeDocument/2006/relationships/hyperlink" Target="https://nlg-prod.auth0.com/login?state=g6Fo2SB4OUx2bjRwUG0ySUoxOGE1Q0x4T0NxNy1QTkx3bXRoY6N0aWTZIEJzMHh1OC1lOEY5MG5kWHlYcWRZQTNtS1g2MHcwUzVQo2NpZNkgdVZmUTQ1U2xEYVRKb3RTVXVwTlM1QUVKRFRPeEVzdVg&amp;client=uVfQ45SlDaTJotSUupNS5AEJDTOxEsuX&amp;protocol=oauth2&amp;redirect_uri=https%3A%2F%2Fwww.nationallife.com%2FSecureApps%2FLoginCallback.ashx&amp;response_type=code&amp;scope=openid%20profile&amp;audience=https%3A%2F%2Fnlg-prod.auth0.com%2Fuserinfo&amp;connection=NLGAgentsDB"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3" Type="http://schemas.openxmlformats.org/officeDocument/2006/relationships/hyperlink" Target="https://www.aetna.com/dsepublic/#/contentPage?page=providerSearchLanding&amp;site_id=mymeritain" TargetMode="External"/><Relationship Id="rId7"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7.xml"/><Relationship Id="rId6" Type="http://schemas.openxmlformats.org/officeDocument/2006/relationships/hyperlink" Target="https://login.ngahagents.ngic.com/Account/Login" TargetMode="External"/><Relationship Id="rId5" Type="http://schemas.openxmlformats.org/officeDocument/2006/relationships/image" Target="../media/image12.png"/><Relationship Id="rId4" Type="http://schemas.openxmlformats.org/officeDocument/2006/relationships/hyperlink" Target="https://login.ngahagents.ngic.com/Account/Login?ReturnUrl=%2Fconnect%2Fauthorize%2Fcallback%3Fclient_id%3Dd52e8176-afea-4177-38ff-08da2f870d08%26redirect_uri%3Dhttps%253A%252F%252Fngahagents.ngic.com%252Fsignin-oidc%26response_type%3Dcode%26scope%3Dopenid%2520profile%2520email%2520offline_access%26code_challenge%3D0R7hORJQ0mcFeykVFLQRVU5-Xd97zqD2NVZXPYmu9J4%26code_challenge_method%3DS256%26max_age%3D1209600%26nonce%3D638973457189775573.OWFmNzFlMTEtMjhiOS00MDkwLTlhNWItZDliMDc4NTE3YzRkNWE2NzVkNzItZmM1ZC00ZGNhLWJkYTUtOGI3ODI5OTgwYTFk%26state%3DCfDJ8JQ2cYEoS-5FuAanGNDERcU6gVN6PhXoI80PdLKBly0SaLB1Kvk6TKgfbni751_xYPiZfTuYAufRhozB637mpVrPXRry5H-5tlLGvY0tUEUB6MtB6r9iBegUuqkDZjCCyJ9WauhtB27BbH3Ao49pquUMKRwJAuGd4Y70-hRyd0RkxMxYu-ia0S5mmGoPh8cAk9pIsoje2Oni2JnCfes7bUPll5i8eJ5XBwt8_xMLzLMUYy-O2J2mBggVf93mjSGUJlzTlQNczwzTE2Kc2I4-dDWuKJZoeZy_k35e5DmHJRuaDE8ezzBMR3vPxFcsQKSYv3V_rDlyBEdW77DMvoeGbRoxenvMaf_3EA7T3HTcBCyrt_4INi7b_lShyVtqXqmsKA%26x-client-SKU%3DID_NET8_0%26x-client-ver%3D7.1.2.0"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aetna.com/dsepublic/#/contentPage?page=providerSearchLanding&amp;site_id=mymeritain" TargetMode="External"/><Relationship Id="rId7"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7.xml"/><Relationship Id="rId6" Type="http://schemas.openxmlformats.org/officeDocument/2006/relationships/hyperlink" Target="https://login.ngahagents.ngic.com/Account/Login?ReturnUrl=%2Fconnect%2Fauthorize%2Fcallback%3Fclient_id%3Dd52e8176-afea-4177-38ff-08da2f870d08%26redirect_uri%3Dhttps%253A%252F%252Fngahagents.ngic.com%252Fsignin-oidc%26response_type%3Dcode%26scope%3Dopenid%2520profile%2520email%2520offline_access%26code_challenge%3D0R7hORJQ0mcFeykVFLQRVU5-Xd97zqD2NVZXPYmu9J4%26code_challenge_method%3DS256%26max_age%3D1209600%26nonce%3D638973457189775573.OWFmNzFlMTEtMjhiOS00MDkwLTlhNWItZDliMDc4NTE3YzRkNWE2NzVkNzItZmM1ZC00ZGNhLWJkYTUtOGI3ODI5OTgwYTFk%26state%3DCfDJ8JQ2cYEoS-5FuAanGNDERcU6gVN6PhXoI80PdLKBly0SaLB1Kvk6TKgfbni751_xYPiZfTuYAufRhozB637mpVrPXRry5H-5tlLGvY0tUEUB6MtB6r9iBegUuqkDZjCCyJ9WauhtB27BbH3Ao49pquUMKRwJAuGd4Y70-hRyd0RkxMxYu-ia0S5mmGoPh8cAk9pIsoje2Oni2JnCfes7bUPll5i8eJ5XBwt8_xMLzLMUYy-O2J2mBggVf93mjSGUJlzTlQNczwzTE2Kc2I4-dDWuKJZoeZy_k35e5DmHJRuaDE8ezzBMR3vPxFcsQKSYv3V_rDlyBEdW77DMvoeGbRoxenvMaf_3EA7T3HTcBCyrt_4INi7b_lShyVtqXqmsKA%26x-client-SKU%3DID_NET8_0%26x-client-ver%3D7.1.2.0" TargetMode="External"/><Relationship Id="rId5" Type="http://schemas.openxmlformats.org/officeDocument/2006/relationships/image" Target="../media/image13.png"/><Relationship Id="rId4" Type="http://schemas.openxmlformats.org/officeDocument/2006/relationships/hyperlink" Target="https://login.ngahagents.ngic.com/Account/Logi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886"/>
        <p:cNvGrpSpPr/>
        <p:nvPr/>
      </p:nvGrpSpPr>
      <p:grpSpPr>
        <a:xfrm>
          <a:off x="0" y="0"/>
          <a:ext cx="0" cy="0"/>
          <a:chOff x="0" y="0"/>
          <a:chExt cx="0" cy="0"/>
        </a:xfrm>
      </p:grpSpPr>
      <p:pic>
        <p:nvPicPr>
          <p:cNvPr id="887" name="Google Shape;887;p95" descr="Image result for family life insurance"/>
          <p:cNvPicPr preferRelativeResize="0"/>
          <p:nvPr/>
        </p:nvPicPr>
        <p:blipFill rotWithShape="1">
          <a:blip r:embed="rId3">
            <a:alphaModFix/>
          </a:blip>
          <a:srcRect l="11913" r="246"/>
          <a:stretch/>
        </p:blipFill>
        <p:spPr>
          <a:xfrm>
            <a:off x="20" y="10"/>
            <a:ext cx="6024134" cy="6857990"/>
          </a:xfrm>
          <a:custGeom>
            <a:avLst/>
            <a:gdLst/>
            <a:ahLst/>
            <a:cxnLst/>
            <a:rect l="l" t="t" r="r" b="b"/>
            <a:pathLst>
              <a:path w="6024154" h="6858000" extrusionOk="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noFill/>
          <a:ln>
            <a:noFill/>
          </a:ln>
        </p:spPr>
      </p:pic>
      <p:sp>
        <p:nvSpPr>
          <p:cNvPr id="888" name="Google Shape;888;p95"/>
          <p:cNvSpPr txBox="1"/>
          <p:nvPr/>
        </p:nvSpPr>
        <p:spPr>
          <a:xfrm>
            <a:off x="5737183" y="2935200"/>
            <a:ext cx="6608104" cy="49380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600"/>
              </a:spcAft>
              <a:buClr>
                <a:srgbClr val="262626"/>
              </a:buClr>
              <a:buSzPts val="4400"/>
              <a:buFont typeface="Garamond"/>
              <a:buNone/>
            </a:pPr>
            <a:endParaRPr sz="2800" b="0" i="0" u="none" strike="noStrike" cap="none">
              <a:solidFill>
                <a:srgbClr val="6EDEBF"/>
              </a:solidFill>
              <a:latin typeface="Garamond"/>
              <a:ea typeface="Garamond"/>
              <a:cs typeface="Garamond"/>
              <a:sym typeface="Garamond"/>
            </a:endParaRPr>
          </a:p>
        </p:txBody>
      </p:sp>
      <p:pic>
        <p:nvPicPr>
          <p:cNvPr id="889" name="Google Shape;889;p95" descr="A picture containing person, racket, holding, man&#10;&#10;Description automatically generated"/>
          <p:cNvPicPr preferRelativeResize="0"/>
          <p:nvPr/>
        </p:nvPicPr>
        <p:blipFill rotWithShape="1">
          <a:blip r:embed="rId4">
            <a:alphaModFix/>
          </a:blip>
          <a:srcRect r="13913"/>
          <a:stretch/>
        </p:blipFill>
        <p:spPr>
          <a:xfrm>
            <a:off x="8139941" y="5238750"/>
            <a:ext cx="4052039" cy="1619250"/>
          </a:xfrm>
          <a:prstGeom prst="rect">
            <a:avLst/>
          </a:prstGeom>
          <a:noFill/>
          <a:ln>
            <a:noFill/>
          </a:ln>
        </p:spPr>
      </p:pic>
      <p:sp>
        <p:nvSpPr>
          <p:cNvPr id="890" name="Google Shape;890;p95"/>
          <p:cNvSpPr txBox="1"/>
          <p:nvPr/>
        </p:nvSpPr>
        <p:spPr>
          <a:xfrm>
            <a:off x="6346780" y="2536723"/>
            <a:ext cx="5304450" cy="1386077"/>
          </a:xfrm>
          <a:prstGeom prst="rect">
            <a:avLst/>
          </a:prstGeom>
          <a:noFill/>
          <a:ln>
            <a:noFill/>
          </a:ln>
        </p:spPr>
        <p:txBody>
          <a:bodyPr spcFirstLastPara="1" wrap="square" lIns="91425" tIns="45700" rIns="91425" bIns="45700" anchor="b" anchorCtr="0">
            <a:noAutofit/>
          </a:bodyPr>
          <a:lstStyle/>
          <a:p>
            <a:pPr marL="0" marR="0" lvl="0" indent="0" rtl="0">
              <a:lnSpc>
                <a:spcPct val="100000"/>
              </a:lnSpc>
              <a:spcBef>
                <a:spcPts val="0"/>
              </a:spcBef>
              <a:spcAft>
                <a:spcPts val="600"/>
              </a:spcAft>
              <a:buClr>
                <a:srgbClr val="262626"/>
              </a:buClr>
              <a:buSzPts val="4400"/>
              <a:buFont typeface="Garamond"/>
              <a:buNone/>
            </a:pPr>
            <a:r>
              <a:rPr lang="en-US" sz="3200" b="1" i="0" u="none" strike="noStrike" cap="none" dirty="0">
                <a:solidFill>
                  <a:schemeClr val="lt1"/>
                </a:solidFill>
                <a:latin typeface="Calibri"/>
                <a:ea typeface="Calibri"/>
                <a:cs typeface="Calibri"/>
                <a:sym typeface="Calibri"/>
              </a:rPr>
              <a:t>202</a:t>
            </a:r>
            <a:r>
              <a:rPr lang="en-US" sz="3200" b="1" dirty="0">
                <a:solidFill>
                  <a:schemeClr val="lt1"/>
                </a:solidFill>
                <a:latin typeface="Calibri"/>
                <a:ea typeface="Calibri"/>
                <a:cs typeface="Calibri"/>
                <a:sym typeface="Calibri"/>
              </a:rPr>
              <a:t>5-2026</a:t>
            </a:r>
            <a:r>
              <a:rPr lang="en-US" sz="3200" b="1" i="0" u="none" strike="noStrike" cap="none" dirty="0">
                <a:solidFill>
                  <a:schemeClr val="lt1"/>
                </a:solidFill>
                <a:latin typeface="Calibri"/>
                <a:ea typeface="Calibri"/>
                <a:cs typeface="Calibri"/>
                <a:sym typeface="Calibri"/>
              </a:rPr>
              <a:t> Insurance Options</a:t>
            </a:r>
          </a:p>
          <a:p>
            <a:pPr rtl="0">
              <a:spcAft>
                <a:spcPts val="600"/>
              </a:spcAft>
              <a:buNone/>
            </a:pPr>
            <a:r>
              <a:rPr lang="en-US" sz="1050" b="1" i="0" u="none" strike="noStrike" dirty="0">
                <a:solidFill>
                  <a:srgbClr val="66FFCC"/>
                </a:solidFill>
                <a:effectLst/>
                <a:latin typeface="Calibri" panose="020F0502020204030204" pitchFamily="34" charset="0"/>
              </a:rPr>
              <a:t>Client:  </a:t>
            </a:r>
          </a:p>
          <a:p>
            <a:pPr rtl="0">
              <a:spcAft>
                <a:spcPts val="600"/>
              </a:spcAft>
              <a:buNone/>
            </a:pPr>
            <a:r>
              <a:rPr lang="en-US" sz="1050" b="1" i="0" u="none" strike="noStrike" dirty="0">
                <a:solidFill>
                  <a:srgbClr val="66FFCC"/>
                </a:solidFill>
                <a:effectLst/>
                <a:latin typeface="Calibri" panose="020F0502020204030204" pitchFamily="34" charset="0"/>
              </a:rPr>
              <a:t>Date: </a:t>
            </a:r>
            <a:r>
              <a:rPr lang="en-US" sz="1050" b="1" i="0" u="none" strike="noStrike" dirty="0">
                <a:solidFill>
                  <a:schemeClr val="bg1"/>
                </a:solidFill>
                <a:effectLst/>
                <a:latin typeface="Calibri" panose="020F0502020204030204" pitchFamily="34" charset="0"/>
              </a:rPr>
              <a:t> </a:t>
            </a:r>
            <a:endParaRPr lang="en-US" sz="1050" b="1" i="0" u="none" strike="noStrike" cap="none" dirty="0">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424242"/>
            </a:gs>
            <a:gs pos="100000">
              <a:srgbClr val="010101"/>
            </a:gs>
          </a:gsLst>
          <a:lin ang="5400012" scaled="0"/>
        </a:gradFill>
        <a:effectLst/>
      </p:bgPr>
    </p:bg>
    <p:spTree>
      <p:nvGrpSpPr>
        <p:cNvPr id="1" name="Shape 989"/>
        <p:cNvGrpSpPr/>
        <p:nvPr/>
      </p:nvGrpSpPr>
      <p:grpSpPr>
        <a:xfrm>
          <a:off x="0" y="0"/>
          <a:ext cx="0" cy="0"/>
          <a:chOff x="0" y="0"/>
          <a:chExt cx="0" cy="0"/>
        </a:xfrm>
      </p:grpSpPr>
      <p:sp>
        <p:nvSpPr>
          <p:cNvPr id="990" name="Google Shape;990;p104"/>
          <p:cNvSpPr txBox="1">
            <a:spLocks noGrp="1"/>
          </p:cNvSpPr>
          <p:nvPr>
            <p:ph type="body" idx="1"/>
          </p:nvPr>
        </p:nvSpPr>
        <p:spPr>
          <a:xfrm>
            <a:off x="1366898" y="2432318"/>
            <a:ext cx="3100418" cy="357173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600"/>
              </a:spcBef>
              <a:spcAft>
                <a:spcPts val="0"/>
              </a:spcAft>
              <a:buSzPts val="3220"/>
              <a:buNone/>
            </a:pPr>
            <a:r>
              <a:rPr lang="en-US" sz="1400" b="1">
                <a:solidFill>
                  <a:srgbClr val="953734"/>
                </a:solidFill>
                <a:latin typeface="Calibri"/>
                <a:ea typeface="Calibri"/>
                <a:cs typeface="Calibri"/>
                <a:sym typeface="Calibri"/>
              </a:rPr>
              <a:t>PLAN A</a:t>
            </a:r>
            <a:endParaRPr/>
          </a:p>
          <a:p>
            <a:pPr marL="285750" lvl="0" indent="-285750" algn="l" rtl="0">
              <a:lnSpc>
                <a:spcPct val="100000"/>
              </a:lnSpc>
              <a:spcBef>
                <a:spcPts val="600"/>
              </a:spcBef>
              <a:spcAft>
                <a:spcPts val="0"/>
              </a:spcAft>
              <a:buClr>
                <a:srgbClr val="3F3151"/>
              </a:buClr>
              <a:buSzPts val="1000"/>
              <a:buFont typeface="Arial"/>
              <a:buChar char="•"/>
            </a:pPr>
            <a:r>
              <a:rPr lang="en-US" sz="1000" b="1">
                <a:solidFill>
                  <a:srgbClr val="3F3151"/>
                </a:solidFill>
                <a:latin typeface="Calibri"/>
                <a:ea typeface="Calibri"/>
                <a:cs typeface="Calibri"/>
                <a:sym typeface="Calibri"/>
              </a:rPr>
              <a:t>Premium: </a:t>
            </a:r>
            <a:r>
              <a:rPr lang="en-US" sz="1000" b="1">
                <a:solidFill>
                  <a:srgbClr val="3F3151"/>
                </a:solidFill>
                <a:highlight>
                  <a:srgbClr val="FFFF00"/>
                </a:highlight>
                <a:latin typeface="Calibri"/>
                <a:ea typeface="Calibri"/>
                <a:cs typeface="Calibri"/>
                <a:sym typeface="Calibri"/>
              </a:rPr>
              <a:t>$</a:t>
            </a:r>
            <a:endParaRPr sz="1000">
              <a:solidFill>
                <a:srgbClr val="3F3151"/>
              </a:solidFill>
              <a:latin typeface="Calibri"/>
              <a:ea typeface="Calibri"/>
              <a:cs typeface="Calibri"/>
              <a:sym typeface="Calibri"/>
            </a:endParaRPr>
          </a:p>
          <a:p>
            <a:pPr marL="285750" lvl="0" indent="-285750" algn="l" rtl="0">
              <a:lnSpc>
                <a:spcPct val="100000"/>
              </a:lnSpc>
              <a:spcBef>
                <a:spcPts val="0"/>
              </a:spcBef>
              <a:spcAft>
                <a:spcPts val="0"/>
              </a:spcAft>
              <a:buClr>
                <a:srgbClr val="3F3151"/>
              </a:buClr>
              <a:buSzPts val="1000"/>
              <a:buFont typeface="Arial"/>
              <a:buChar char="•"/>
            </a:pPr>
            <a:r>
              <a:rPr lang="en-US" sz="1000" b="1">
                <a:solidFill>
                  <a:srgbClr val="3F3151"/>
                </a:solidFill>
                <a:latin typeface="Calibri"/>
                <a:ea typeface="Calibri"/>
                <a:cs typeface="Calibri"/>
                <a:sym typeface="Calibri"/>
              </a:rPr>
              <a:t>Network: </a:t>
            </a:r>
            <a:r>
              <a:rPr lang="en-US" sz="1000" u="sng">
                <a:solidFill>
                  <a:schemeClr val="hlink"/>
                </a:solidFill>
                <a:latin typeface="Calibri"/>
                <a:ea typeface="Calibri"/>
                <a:cs typeface="Calibri"/>
                <a:sym typeface="Calibri"/>
                <a:hlinkClick r:id="rId3"/>
              </a:rPr>
              <a:t>First Health PPO</a:t>
            </a:r>
            <a:endParaRPr sz="1000">
              <a:solidFill>
                <a:srgbClr val="3F3151"/>
              </a:solidFill>
              <a:latin typeface="Calibri"/>
              <a:ea typeface="Calibri"/>
              <a:cs typeface="Calibri"/>
              <a:sym typeface="Calibri"/>
            </a:endParaRPr>
          </a:p>
          <a:p>
            <a:pPr marL="285750" lvl="0" indent="-285750" algn="l" rtl="0">
              <a:lnSpc>
                <a:spcPct val="100000"/>
              </a:lnSpc>
              <a:spcBef>
                <a:spcPts val="0"/>
              </a:spcBef>
              <a:spcAft>
                <a:spcPts val="0"/>
              </a:spcAft>
              <a:buClr>
                <a:srgbClr val="3F3151"/>
              </a:buClr>
              <a:buSzPts val="1000"/>
              <a:buFont typeface="Arial"/>
              <a:buChar char="•"/>
            </a:pPr>
            <a:r>
              <a:rPr lang="en-US" sz="1000" b="1">
                <a:solidFill>
                  <a:srgbClr val="3F3151"/>
                </a:solidFill>
                <a:latin typeface="Calibri"/>
                <a:ea typeface="Calibri"/>
                <a:cs typeface="Calibri"/>
                <a:sym typeface="Calibri"/>
              </a:rPr>
              <a:t>Policy: </a:t>
            </a:r>
            <a:r>
              <a:rPr lang="en-US" sz="1000">
                <a:solidFill>
                  <a:srgbClr val="3F3151"/>
                </a:solidFill>
                <a:latin typeface="Calibri"/>
                <a:ea typeface="Calibri"/>
                <a:cs typeface="Calibri"/>
                <a:sym typeface="Calibri"/>
              </a:rPr>
              <a:t>Classic - Crown</a:t>
            </a:r>
            <a:endParaRPr sz="1000">
              <a:solidFill>
                <a:srgbClr val="3F3151"/>
              </a:solidFill>
              <a:latin typeface="Calibri"/>
              <a:ea typeface="Calibri"/>
              <a:cs typeface="Calibri"/>
              <a:sym typeface="Calibri"/>
            </a:endParaRPr>
          </a:p>
          <a:p>
            <a:pPr marL="285750" lvl="0" indent="-285750" algn="l" rtl="0">
              <a:lnSpc>
                <a:spcPct val="100000"/>
              </a:lnSpc>
              <a:spcBef>
                <a:spcPts val="0"/>
              </a:spcBef>
              <a:spcAft>
                <a:spcPts val="0"/>
              </a:spcAft>
              <a:buClr>
                <a:srgbClr val="3F3151"/>
              </a:buClr>
              <a:buSzPts val="1000"/>
              <a:buFont typeface="Arial"/>
              <a:buChar char="•"/>
            </a:pPr>
            <a:r>
              <a:rPr lang="en-US" sz="1000" b="1">
                <a:solidFill>
                  <a:srgbClr val="3F3151"/>
                </a:solidFill>
                <a:latin typeface="Calibri"/>
                <a:ea typeface="Calibri"/>
                <a:cs typeface="Calibri"/>
                <a:sym typeface="Calibri"/>
              </a:rPr>
              <a:t>Deductible: </a:t>
            </a:r>
            <a:r>
              <a:rPr lang="en-US" sz="1000" b="1">
                <a:solidFill>
                  <a:srgbClr val="3F3151"/>
                </a:solidFill>
                <a:highlight>
                  <a:srgbClr val="FFFF00"/>
                </a:highlight>
                <a:latin typeface="Calibri"/>
                <a:ea typeface="Calibri"/>
                <a:cs typeface="Calibri"/>
                <a:sym typeface="Calibri"/>
              </a:rPr>
              <a:t>$5,000</a:t>
            </a:r>
            <a:endParaRPr sz="1000" b="1">
              <a:solidFill>
                <a:srgbClr val="3F3151"/>
              </a:solidFill>
              <a:highlight>
                <a:srgbClr val="FFFF00"/>
              </a:highlight>
              <a:latin typeface="Calibri"/>
              <a:ea typeface="Calibri"/>
              <a:cs typeface="Calibri"/>
              <a:sym typeface="Calibri"/>
            </a:endParaRPr>
          </a:p>
          <a:p>
            <a:pPr marL="285750" lvl="0" indent="-285750" algn="l" rtl="0">
              <a:lnSpc>
                <a:spcPct val="100000"/>
              </a:lnSpc>
              <a:spcBef>
                <a:spcPts val="0"/>
              </a:spcBef>
              <a:spcAft>
                <a:spcPts val="0"/>
              </a:spcAft>
              <a:buClr>
                <a:srgbClr val="3F3151"/>
              </a:buClr>
              <a:buSzPts val="1000"/>
              <a:buFont typeface="Arial"/>
              <a:buChar char="•"/>
            </a:pPr>
            <a:r>
              <a:rPr lang="en-US" sz="1000" b="1">
                <a:solidFill>
                  <a:srgbClr val="3F3151"/>
                </a:solidFill>
                <a:latin typeface="Calibri"/>
                <a:ea typeface="Calibri"/>
                <a:cs typeface="Calibri"/>
                <a:sym typeface="Calibri"/>
              </a:rPr>
              <a:t>Primary Care Doctor Visits: </a:t>
            </a:r>
            <a:r>
              <a:rPr lang="en-US" sz="1000">
                <a:solidFill>
                  <a:schemeClr val="dk1"/>
                </a:solidFill>
                <a:latin typeface="Calibri"/>
                <a:ea typeface="Calibri"/>
                <a:cs typeface="Calibri"/>
                <a:sym typeface="Calibri"/>
              </a:rPr>
              <a:t>$20 (5 per year)</a:t>
            </a:r>
            <a:endParaRPr sz="1000">
              <a:solidFill>
                <a:schemeClr val="dk1"/>
              </a:solidFill>
              <a:latin typeface="Calibri"/>
              <a:ea typeface="Calibri"/>
              <a:cs typeface="Calibri"/>
              <a:sym typeface="Calibri"/>
            </a:endParaRPr>
          </a:p>
          <a:p>
            <a:pPr marL="285750" lvl="0" indent="-285750" algn="l" rtl="0">
              <a:lnSpc>
                <a:spcPct val="100000"/>
              </a:lnSpc>
              <a:spcBef>
                <a:spcPts val="0"/>
              </a:spcBef>
              <a:spcAft>
                <a:spcPts val="0"/>
              </a:spcAft>
              <a:buClr>
                <a:srgbClr val="3F3151"/>
              </a:buClr>
              <a:buSzPts val="1000"/>
              <a:buFont typeface="Arial"/>
              <a:buChar char="•"/>
            </a:pPr>
            <a:r>
              <a:rPr lang="en-US" sz="1000" b="1">
                <a:solidFill>
                  <a:srgbClr val="3F3151"/>
                </a:solidFill>
                <a:latin typeface="Calibri"/>
                <a:ea typeface="Calibri"/>
                <a:cs typeface="Calibri"/>
                <a:sym typeface="Calibri"/>
              </a:rPr>
              <a:t>Specialist Doctor Visits: </a:t>
            </a:r>
            <a:r>
              <a:rPr lang="en-US" sz="1000">
                <a:solidFill>
                  <a:schemeClr val="dk1"/>
                </a:solidFill>
                <a:latin typeface="Calibri"/>
                <a:ea typeface="Calibri"/>
                <a:cs typeface="Calibri"/>
                <a:sym typeface="Calibri"/>
              </a:rPr>
              <a:t>$75 </a:t>
            </a:r>
            <a:endParaRPr/>
          </a:p>
          <a:p>
            <a:pPr marL="285750" lvl="0" indent="-285750" algn="l" rtl="0">
              <a:lnSpc>
                <a:spcPct val="100000"/>
              </a:lnSpc>
              <a:spcBef>
                <a:spcPts val="0"/>
              </a:spcBef>
              <a:spcAft>
                <a:spcPts val="0"/>
              </a:spcAft>
              <a:buClr>
                <a:srgbClr val="3F3151"/>
              </a:buClr>
              <a:buSzPts val="1000"/>
              <a:buFont typeface="Arial"/>
              <a:buChar char="•"/>
            </a:pPr>
            <a:r>
              <a:rPr lang="en-US" sz="1000" b="1">
                <a:solidFill>
                  <a:schemeClr val="dk1"/>
                </a:solidFill>
                <a:latin typeface="Calibri"/>
                <a:ea typeface="Calibri"/>
                <a:cs typeface="Calibri"/>
                <a:sym typeface="Calibri"/>
              </a:rPr>
              <a:t>24/7 Telemedicine: </a:t>
            </a:r>
            <a:r>
              <a:rPr lang="en-US" sz="1000">
                <a:solidFill>
                  <a:schemeClr val="dk1"/>
                </a:solidFill>
                <a:latin typeface="Calibri"/>
                <a:ea typeface="Calibri"/>
                <a:cs typeface="Calibri"/>
                <a:sym typeface="Calibri"/>
              </a:rPr>
              <a:t>$0</a:t>
            </a:r>
            <a:endParaRPr sz="1000">
              <a:solidFill>
                <a:srgbClr val="3F3151"/>
              </a:solidFill>
              <a:latin typeface="Calibri"/>
              <a:ea typeface="Calibri"/>
              <a:cs typeface="Calibri"/>
              <a:sym typeface="Calibri"/>
            </a:endParaRPr>
          </a:p>
          <a:p>
            <a:pPr marL="0" lvl="0" indent="0" algn="l" rtl="0">
              <a:lnSpc>
                <a:spcPct val="100000"/>
              </a:lnSpc>
              <a:spcBef>
                <a:spcPts val="0"/>
              </a:spcBef>
              <a:spcAft>
                <a:spcPts val="0"/>
              </a:spcAft>
              <a:buClr>
                <a:schemeClr val="accent1"/>
              </a:buClr>
              <a:buSzPts val="1000"/>
              <a:buNone/>
            </a:pPr>
            <a:endParaRPr sz="1000">
              <a:solidFill>
                <a:srgbClr val="3F3151"/>
              </a:solidFill>
              <a:latin typeface="Calibri"/>
              <a:ea typeface="Calibri"/>
              <a:cs typeface="Calibri"/>
              <a:sym typeface="Calibri"/>
            </a:endParaRPr>
          </a:p>
          <a:p>
            <a:pPr marL="0" lvl="0" indent="0" algn="l" rtl="0">
              <a:lnSpc>
                <a:spcPct val="100000"/>
              </a:lnSpc>
              <a:spcBef>
                <a:spcPts val="0"/>
              </a:spcBef>
              <a:spcAft>
                <a:spcPts val="0"/>
              </a:spcAft>
              <a:buClr>
                <a:schemeClr val="accent1"/>
              </a:buClr>
              <a:buSzPts val="1000"/>
              <a:buNone/>
            </a:pPr>
            <a:endParaRPr sz="1000">
              <a:solidFill>
                <a:srgbClr val="3F3151"/>
              </a:solidFill>
              <a:latin typeface="Calibri"/>
              <a:ea typeface="Calibri"/>
              <a:cs typeface="Calibri"/>
              <a:sym typeface="Calibri"/>
            </a:endParaRPr>
          </a:p>
          <a:p>
            <a:pPr marL="0" lvl="0" indent="0" algn="l" rtl="0">
              <a:lnSpc>
                <a:spcPct val="100000"/>
              </a:lnSpc>
              <a:spcBef>
                <a:spcPts val="0"/>
              </a:spcBef>
              <a:spcAft>
                <a:spcPts val="0"/>
              </a:spcAft>
              <a:buClr>
                <a:schemeClr val="accent1"/>
              </a:buClr>
              <a:buSzPts val="1000"/>
              <a:buNone/>
            </a:pPr>
            <a:endParaRPr sz="1000">
              <a:solidFill>
                <a:srgbClr val="3F3151"/>
              </a:solidFill>
              <a:latin typeface="Calibri"/>
              <a:ea typeface="Calibri"/>
              <a:cs typeface="Calibri"/>
              <a:sym typeface="Calibri"/>
            </a:endParaRPr>
          </a:p>
        </p:txBody>
      </p:sp>
      <p:sp>
        <p:nvSpPr>
          <p:cNvPr id="991" name="Google Shape;991;p104"/>
          <p:cNvSpPr txBox="1"/>
          <p:nvPr/>
        </p:nvSpPr>
        <p:spPr>
          <a:xfrm>
            <a:off x="4646459" y="2410497"/>
            <a:ext cx="2899082" cy="357173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600"/>
              </a:spcBef>
              <a:spcAft>
                <a:spcPts val="0"/>
              </a:spcAft>
              <a:buClr>
                <a:srgbClr val="4F81BD"/>
              </a:buClr>
              <a:buSzPts val="3220"/>
              <a:buFont typeface="Arial"/>
              <a:buNone/>
            </a:pPr>
            <a:r>
              <a:rPr lang="en-US" sz="1400" b="1" i="0" u="none" strike="noStrike" cap="none">
                <a:solidFill>
                  <a:srgbClr val="953734"/>
                </a:solidFill>
                <a:latin typeface="Calibri"/>
                <a:ea typeface="Calibri"/>
                <a:cs typeface="Calibri"/>
                <a:sym typeface="Calibri"/>
              </a:rPr>
              <a:t>PLAN B</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600"/>
              </a:spcBef>
              <a:spcAft>
                <a:spcPts val="0"/>
              </a:spcAft>
              <a:buClr>
                <a:srgbClr val="3F3151"/>
              </a:buClr>
              <a:buSzPts val="1000"/>
              <a:buFont typeface="Arial"/>
              <a:buChar char="•"/>
            </a:pPr>
            <a:r>
              <a:rPr lang="en-US" sz="1000" b="1" i="0" u="none" strike="noStrike" cap="none">
                <a:solidFill>
                  <a:srgbClr val="3F3151"/>
                </a:solidFill>
                <a:latin typeface="Calibri"/>
                <a:ea typeface="Calibri"/>
                <a:cs typeface="Calibri"/>
                <a:sym typeface="Calibri"/>
              </a:rPr>
              <a:t>Premium: </a:t>
            </a:r>
            <a:r>
              <a:rPr lang="en-US" sz="1000" b="1" i="0" u="none" strike="noStrike" cap="none">
                <a:solidFill>
                  <a:srgbClr val="3F3151"/>
                </a:solidFill>
                <a:highlight>
                  <a:srgbClr val="FFFF00"/>
                </a:highlight>
                <a:latin typeface="Calibri"/>
                <a:ea typeface="Calibri"/>
                <a:cs typeface="Calibri"/>
                <a:sym typeface="Calibri"/>
              </a:rPr>
              <a:t>$</a:t>
            </a:r>
            <a:endParaRPr sz="1000" b="1" i="0" u="none" strike="noStrike" cap="none">
              <a:solidFill>
                <a:srgbClr val="3F3151"/>
              </a:solidFill>
              <a:latin typeface="Calibri"/>
              <a:ea typeface="Calibri"/>
              <a:cs typeface="Calibri"/>
              <a:sym typeface="Calibri"/>
            </a:endParaRPr>
          </a:p>
          <a:p>
            <a:pPr marL="171450" marR="0" lvl="0" indent="-171450" algn="l" rtl="0">
              <a:lnSpc>
                <a:spcPct val="100000"/>
              </a:lnSpc>
              <a:spcBef>
                <a:spcPts val="0"/>
              </a:spcBef>
              <a:spcAft>
                <a:spcPts val="0"/>
              </a:spcAft>
              <a:buClr>
                <a:srgbClr val="3F3151"/>
              </a:buClr>
              <a:buSzPts val="1000"/>
              <a:buFont typeface="Arial"/>
              <a:buChar char="•"/>
            </a:pPr>
            <a:r>
              <a:rPr lang="en-US" sz="1000" b="1" i="0" u="none" strike="noStrike" cap="none">
                <a:solidFill>
                  <a:srgbClr val="3F3151"/>
                </a:solidFill>
                <a:latin typeface="Calibri"/>
                <a:ea typeface="Calibri"/>
                <a:cs typeface="Calibri"/>
                <a:sym typeface="Calibri"/>
              </a:rPr>
              <a:t>Network: </a:t>
            </a:r>
            <a:r>
              <a:rPr lang="en-US" sz="1000" b="0" i="0" u="sng" strike="noStrike" cap="none">
                <a:solidFill>
                  <a:schemeClr val="hlink"/>
                </a:solidFill>
                <a:latin typeface="Calibri"/>
                <a:ea typeface="Calibri"/>
                <a:cs typeface="Calibri"/>
                <a:sym typeface="Calibri"/>
                <a:hlinkClick r:id="rId3"/>
              </a:rPr>
              <a:t>First Health PPO</a:t>
            </a:r>
            <a:endParaRPr sz="1000" b="0" i="0" u="none" strike="noStrike" cap="none">
              <a:solidFill>
                <a:srgbClr val="3F3151"/>
              </a:solidFill>
              <a:latin typeface="Calibri"/>
              <a:ea typeface="Calibri"/>
              <a:cs typeface="Calibri"/>
              <a:sym typeface="Calibri"/>
            </a:endParaRPr>
          </a:p>
          <a:p>
            <a:pPr marL="171450" marR="0" lvl="0" indent="-171450" algn="l" rtl="0">
              <a:lnSpc>
                <a:spcPct val="100000"/>
              </a:lnSpc>
              <a:spcBef>
                <a:spcPts val="0"/>
              </a:spcBef>
              <a:spcAft>
                <a:spcPts val="0"/>
              </a:spcAft>
              <a:buClr>
                <a:srgbClr val="3F3151"/>
              </a:buClr>
              <a:buSzPts val="1000"/>
              <a:buFont typeface="Arial"/>
              <a:buChar char="•"/>
            </a:pPr>
            <a:r>
              <a:rPr lang="en-US" sz="1000" b="1" i="0" u="none" strike="noStrike" cap="none">
                <a:solidFill>
                  <a:srgbClr val="3F3151"/>
                </a:solidFill>
                <a:latin typeface="Calibri"/>
                <a:ea typeface="Calibri"/>
                <a:cs typeface="Calibri"/>
                <a:sym typeface="Calibri"/>
              </a:rPr>
              <a:t>Policy: </a:t>
            </a:r>
            <a:r>
              <a:rPr lang="en-US" sz="1000" b="0" i="0" u="none" strike="noStrike" cap="none">
                <a:solidFill>
                  <a:srgbClr val="3F3151"/>
                </a:solidFill>
                <a:latin typeface="Calibri"/>
                <a:ea typeface="Calibri"/>
                <a:cs typeface="Calibri"/>
                <a:sym typeface="Calibri"/>
              </a:rPr>
              <a:t>Classic - Crown</a:t>
            </a:r>
            <a:endParaRPr sz="1000" b="0" i="0" u="none" strike="noStrike" cap="none">
              <a:solidFill>
                <a:srgbClr val="3F3151"/>
              </a:solidFill>
              <a:latin typeface="Calibri"/>
              <a:ea typeface="Calibri"/>
              <a:cs typeface="Calibri"/>
              <a:sym typeface="Calibri"/>
            </a:endParaRPr>
          </a:p>
          <a:p>
            <a:pPr marL="171450" marR="0" lvl="0" indent="-171450" algn="l" rtl="0">
              <a:lnSpc>
                <a:spcPct val="100000"/>
              </a:lnSpc>
              <a:spcBef>
                <a:spcPts val="0"/>
              </a:spcBef>
              <a:spcAft>
                <a:spcPts val="0"/>
              </a:spcAft>
              <a:buClr>
                <a:srgbClr val="3F3151"/>
              </a:buClr>
              <a:buSzPts val="1000"/>
              <a:buFont typeface="Arial"/>
              <a:buChar char="•"/>
            </a:pPr>
            <a:r>
              <a:rPr lang="en-US" sz="1000" b="1" i="0" u="none" strike="noStrike" cap="none">
                <a:solidFill>
                  <a:srgbClr val="3F3151"/>
                </a:solidFill>
                <a:latin typeface="Calibri"/>
                <a:ea typeface="Calibri"/>
                <a:cs typeface="Calibri"/>
                <a:sym typeface="Calibri"/>
              </a:rPr>
              <a:t>Deductible: </a:t>
            </a:r>
            <a:r>
              <a:rPr lang="en-US" sz="1000" b="1" i="0" u="none" strike="noStrike" cap="none">
                <a:solidFill>
                  <a:srgbClr val="3F3151"/>
                </a:solidFill>
                <a:highlight>
                  <a:srgbClr val="FFFF00"/>
                </a:highlight>
                <a:latin typeface="Calibri"/>
                <a:ea typeface="Calibri"/>
                <a:cs typeface="Calibri"/>
                <a:sym typeface="Calibri"/>
              </a:rPr>
              <a:t>$7,500</a:t>
            </a:r>
            <a:endParaRPr sz="1400" b="0" i="0" u="none" strike="noStrike" cap="none">
              <a:solidFill>
                <a:srgbClr val="000000"/>
              </a:solidFill>
              <a:highlight>
                <a:srgbClr val="FFFF00"/>
              </a:highlight>
              <a:latin typeface="Arial"/>
              <a:ea typeface="Arial"/>
              <a:cs typeface="Arial"/>
              <a:sym typeface="Arial"/>
            </a:endParaRPr>
          </a:p>
          <a:p>
            <a:pPr marL="171450" marR="0" lvl="0" indent="-171450" algn="l" rtl="0">
              <a:lnSpc>
                <a:spcPct val="100000"/>
              </a:lnSpc>
              <a:spcBef>
                <a:spcPts val="0"/>
              </a:spcBef>
              <a:spcAft>
                <a:spcPts val="0"/>
              </a:spcAft>
              <a:buClr>
                <a:srgbClr val="3F3151"/>
              </a:buClr>
              <a:buSzPts val="1000"/>
              <a:buFont typeface="Arial"/>
              <a:buChar char="•"/>
            </a:pPr>
            <a:r>
              <a:rPr lang="en-US" sz="1000" b="1" i="0" u="none" strike="noStrike" cap="none">
                <a:solidFill>
                  <a:srgbClr val="3F3151"/>
                </a:solidFill>
                <a:latin typeface="Calibri"/>
                <a:ea typeface="Calibri"/>
                <a:cs typeface="Calibri"/>
                <a:sym typeface="Calibri"/>
              </a:rPr>
              <a:t>Primary Care Doctor Visits: </a:t>
            </a:r>
            <a:r>
              <a:rPr lang="en-US" sz="1000" b="0" i="0" u="none" strike="noStrike" cap="none">
                <a:solidFill>
                  <a:srgbClr val="000000"/>
                </a:solidFill>
                <a:latin typeface="Calibri"/>
                <a:ea typeface="Calibri"/>
                <a:cs typeface="Calibri"/>
                <a:sym typeface="Calibri"/>
              </a:rPr>
              <a:t>$20 (5 per year)</a:t>
            </a:r>
            <a:endParaRPr/>
          </a:p>
          <a:p>
            <a:pPr marL="171450" marR="0" lvl="0" indent="-171450" algn="l" rtl="0">
              <a:lnSpc>
                <a:spcPct val="100000"/>
              </a:lnSpc>
              <a:spcBef>
                <a:spcPts val="0"/>
              </a:spcBef>
              <a:spcAft>
                <a:spcPts val="0"/>
              </a:spcAft>
              <a:buClr>
                <a:srgbClr val="3F3151"/>
              </a:buClr>
              <a:buSzPts val="1000"/>
              <a:buFont typeface="Arial"/>
              <a:buChar char="•"/>
            </a:pPr>
            <a:r>
              <a:rPr lang="en-US" sz="1000" b="1" i="0" u="none" strike="noStrike" cap="none">
                <a:solidFill>
                  <a:srgbClr val="3F3151"/>
                </a:solidFill>
                <a:latin typeface="Calibri"/>
                <a:ea typeface="Calibri"/>
                <a:cs typeface="Calibri"/>
                <a:sym typeface="Calibri"/>
              </a:rPr>
              <a:t>Specialist Doctor Visits: </a:t>
            </a:r>
            <a:r>
              <a:rPr lang="en-US" sz="1000" b="0" i="0" u="none" strike="noStrike" cap="none">
                <a:solidFill>
                  <a:srgbClr val="000000"/>
                </a:solidFill>
                <a:latin typeface="Calibri"/>
                <a:ea typeface="Calibri"/>
                <a:cs typeface="Calibri"/>
                <a:sym typeface="Calibri"/>
              </a:rPr>
              <a:t>$75 </a:t>
            </a:r>
            <a:endParaRPr/>
          </a:p>
          <a:p>
            <a:pPr marL="171450" marR="0" lvl="0" indent="-171450" algn="l" rtl="0">
              <a:lnSpc>
                <a:spcPct val="100000"/>
              </a:lnSpc>
              <a:spcBef>
                <a:spcPts val="0"/>
              </a:spcBef>
              <a:spcAft>
                <a:spcPts val="0"/>
              </a:spcAft>
              <a:buClr>
                <a:srgbClr val="3F3151"/>
              </a:buClr>
              <a:buSzPts val="1000"/>
              <a:buFont typeface="Arial"/>
              <a:buChar char="•"/>
            </a:pPr>
            <a:r>
              <a:rPr lang="en-US" sz="1000" b="1" i="0" u="none" strike="noStrike" cap="none">
                <a:solidFill>
                  <a:srgbClr val="000000"/>
                </a:solidFill>
                <a:latin typeface="Calibri"/>
                <a:ea typeface="Calibri"/>
                <a:cs typeface="Calibri"/>
                <a:sym typeface="Calibri"/>
              </a:rPr>
              <a:t>24/7 Telemedicine: </a:t>
            </a:r>
            <a:r>
              <a:rPr lang="en-US" sz="1000" b="0" i="0" u="none" strike="noStrike" cap="none">
                <a:solidFill>
                  <a:srgbClr val="000000"/>
                </a:solidFill>
                <a:latin typeface="Calibri"/>
                <a:ea typeface="Calibri"/>
                <a:cs typeface="Calibri"/>
                <a:sym typeface="Calibri"/>
              </a:rPr>
              <a:t>$0</a:t>
            </a:r>
            <a:endParaRPr sz="1400" b="1" i="0" u="none" strike="noStrike" cap="none">
              <a:solidFill>
                <a:srgbClr val="3F3151"/>
              </a:solidFill>
              <a:latin typeface="Calibri"/>
              <a:ea typeface="Calibri"/>
              <a:cs typeface="Calibri"/>
              <a:sym typeface="Calibri"/>
            </a:endParaRPr>
          </a:p>
          <a:p>
            <a:pPr marL="0" marR="0" lvl="0" indent="0" algn="l" rtl="0">
              <a:lnSpc>
                <a:spcPct val="100000"/>
              </a:lnSpc>
              <a:spcBef>
                <a:spcPts val="0"/>
              </a:spcBef>
              <a:spcAft>
                <a:spcPts val="0"/>
              </a:spcAft>
              <a:buClr>
                <a:srgbClr val="4F81BD"/>
              </a:buClr>
              <a:buSzPts val="1400"/>
              <a:buFont typeface="Arial"/>
              <a:buNone/>
            </a:pPr>
            <a:endParaRPr sz="1400" b="1" i="0" u="none" strike="noStrike" cap="none">
              <a:solidFill>
                <a:srgbClr val="3F3151"/>
              </a:solidFill>
              <a:latin typeface="Calibri"/>
              <a:ea typeface="Calibri"/>
              <a:cs typeface="Calibri"/>
              <a:sym typeface="Calibri"/>
            </a:endParaRPr>
          </a:p>
          <a:p>
            <a:pPr marL="0" marR="0" lvl="0" indent="0" algn="l" rtl="0">
              <a:lnSpc>
                <a:spcPct val="100000"/>
              </a:lnSpc>
              <a:spcBef>
                <a:spcPts val="0"/>
              </a:spcBef>
              <a:spcAft>
                <a:spcPts val="0"/>
              </a:spcAft>
              <a:buClr>
                <a:srgbClr val="4F81BD"/>
              </a:buClr>
              <a:buSzPts val="1000"/>
              <a:buFont typeface="Arial"/>
              <a:buNone/>
            </a:pPr>
            <a:endParaRPr sz="1000" b="1" i="0" u="none" strike="noStrike" cap="none">
              <a:solidFill>
                <a:srgbClr val="3F3151"/>
              </a:solidFill>
              <a:latin typeface="Calibri"/>
              <a:ea typeface="Calibri"/>
              <a:cs typeface="Calibri"/>
              <a:sym typeface="Calibri"/>
            </a:endParaRPr>
          </a:p>
          <a:p>
            <a:pPr marL="0" marR="0" lvl="0" indent="0" algn="l" rtl="0">
              <a:lnSpc>
                <a:spcPct val="100000"/>
              </a:lnSpc>
              <a:spcBef>
                <a:spcPts val="0"/>
              </a:spcBef>
              <a:spcAft>
                <a:spcPts val="0"/>
              </a:spcAft>
              <a:buClr>
                <a:srgbClr val="4F81BD"/>
              </a:buClr>
              <a:buSzPts val="1000"/>
              <a:buFont typeface="Arial"/>
              <a:buNone/>
            </a:pPr>
            <a:endParaRPr sz="1000" b="0" i="0" u="none" strike="noStrike" cap="none">
              <a:solidFill>
                <a:srgbClr val="3F3151"/>
              </a:solidFill>
              <a:latin typeface="Calibri"/>
              <a:ea typeface="Calibri"/>
              <a:cs typeface="Calibri"/>
              <a:sym typeface="Calibri"/>
            </a:endParaRPr>
          </a:p>
        </p:txBody>
      </p:sp>
      <p:pic>
        <p:nvPicPr>
          <p:cNvPr id="992" name="Google Shape;992;p104" descr="OneShare Health | Healthsharing Reviews">
            <a:hlinkClick r:id="rId4"/>
          </p:cNvPr>
          <p:cNvPicPr preferRelativeResize="0"/>
          <p:nvPr/>
        </p:nvPicPr>
        <p:blipFill rotWithShape="1">
          <a:blip r:embed="rId5">
            <a:alphaModFix/>
          </a:blip>
          <a:srcRect/>
          <a:stretch/>
        </p:blipFill>
        <p:spPr>
          <a:xfrm>
            <a:off x="4374472" y="682495"/>
            <a:ext cx="3443056" cy="1721528"/>
          </a:xfrm>
          <a:prstGeom prst="rect">
            <a:avLst/>
          </a:prstGeom>
          <a:noFill/>
          <a:ln>
            <a:noFill/>
          </a:ln>
        </p:spPr>
      </p:pic>
      <p:cxnSp>
        <p:nvCxnSpPr>
          <p:cNvPr id="993" name="Google Shape;993;p104"/>
          <p:cNvCxnSpPr/>
          <p:nvPr/>
        </p:nvCxnSpPr>
        <p:spPr>
          <a:xfrm>
            <a:off x="4378300" y="2421947"/>
            <a:ext cx="5700" cy="3816600"/>
          </a:xfrm>
          <a:prstGeom prst="straightConnector1">
            <a:avLst/>
          </a:prstGeom>
          <a:noFill/>
          <a:ln w="38100" cap="flat" cmpd="sng">
            <a:solidFill>
              <a:schemeClr val="dk1"/>
            </a:solidFill>
            <a:prstDash val="solid"/>
            <a:round/>
            <a:headEnd type="none" w="sm" len="sm"/>
            <a:tailEnd type="none" w="sm" len="sm"/>
          </a:ln>
          <a:effectLst>
            <a:outerShdw blurRad="40000" dist="23000" dir="5400000" rotWithShape="0">
              <a:srgbClr val="000000">
                <a:alpha val="34510"/>
              </a:srgbClr>
            </a:outerShdw>
          </a:effectLst>
        </p:spPr>
      </p:cxnSp>
      <p:cxnSp>
        <p:nvCxnSpPr>
          <p:cNvPr id="994" name="Google Shape;994;p104"/>
          <p:cNvCxnSpPr/>
          <p:nvPr/>
        </p:nvCxnSpPr>
        <p:spPr>
          <a:xfrm>
            <a:off x="7584925" y="2421947"/>
            <a:ext cx="5700" cy="3816600"/>
          </a:xfrm>
          <a:prstGeom prst="straightConnector1">
            <a:avLst/>
          </a:prstGeom>
          <a:noFill/>
          <a:ln w="38100" cap="flat" cmpd="sng">
            <a:solidFill>
              <a:schemeClr val="dk1"/>
            </a:solidFill>
            <a:prstDash val="solid"/>
            <a:round/>
            <a:headEnd type="none" w="sm" len="sm"/>
            <a:tailEnd type="none" w="sm" len="sm"/>
          </a:ln>
          <a:effectLst>
            <a:outerShdw blurRad="40000" dist="23000" dir="5400000" rotWithShape="0">
              <a:srgbClr val="000000">
                <a:alpha val="34510"/>
              </a:srgbClr>
            </a:outerShdw>
          </a:effectLst>
        </p:spPr>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424242"/>
            </a:gs>
            <a:gs pos="100000">
              <a:srgbClr val="010101"/>
            </a:gs>
          </a:gsLst>
          <a:lin ang="5400012" scaled="0"/>
        </a:gradFill>
        <a:effectLst/>
      </p:bgPr>
    </p:bg>
    <p:spTree>
      <p:nvGrpSpPr>
        <p:cNvPr id="1" name="Shape 999"/>
        <p:cNvGrpSpPr/>
        <p:nvPr/>
      </p:nvGrpSpPr>
      <p:grpSpPr>
        <a:xfrm>
          <a:off x="0" y="0"/>
          <a:ext cx="0" cy="0"/>
          <a:chOff x="0" y="0"/>
          <a:chExt cx="0" cy="0"/>
        </a:xfrm>
      </p:grpSpPr>
      <p:sp>
        <p:nvSpPr>
          <p:cNvPr id="1000" name="Google Shape;1000;p105"/>
          <p:cNvSpPr txBox="1">
            <a:spLocks noGrp="1"/>
          </p:cNvSpPr>
          <p:nvPr>
            <p:ph type="body" idx="1"/>
          </p:nvPr>
        </p:nvSpPr>
        <p:spPr>
          <a:xfrm>
            <a:off x="1280281" y="2558364"/>
            <a:ext cx="2679322" cy="20304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3220"/>
              <a:buNone/>
            </a:pPr>
            <a:r>
              <a:rPr lang="en-US" sz="1600" b="1">
                <a:solidFill>
                  <a:srgbClr val="953734"/>
                </a:solidFill>
                <a:latin typeface="Calibri"/>
                <a:ea typeface="Calibri"/>
                <a:cs typeface="Calibri"/>
                <a:sym typeface="Calibri"/>
              </a:rPr>
              <a:t>PLAN A</a:t>
            </a:r>
            <a:endParaRPr/>
          </a:p>
          <a:p>
            <a:pPr marL="171450" lvl="0" indent="-171450" algn="l" rtl="0">
              <a:lnSpc>
                <a:spcPct val="100000"/>
              </a:lnSpc>
              <a:spcBef>
                <a:spcPts val="600"/>
              </a:spcBef>
              <a:spcAft>
                <a:spcPts val="0"/>
              </a:spcAft>
              <a:buClr>
                <a:srgbClr val="3F3151"/>
              </a:buClr>
              <a:buSzPts val="1000"/>
              <a:buFont typeface="Arial"/>
              <a:buChar char="•"/>
            </a:pPr>
            <a:r>
              <a:rPr lang="en-US" sz="1000" b="1">
                <a:solidFill>
                  <a:srgbClr val="3F3151"/>
                </a:solidFill>
                <a:latin typeface="Calibri"/>
                <a:ea typeface="Calibri"/>
                <a:cs typeface="Calibri"/>
                <a:sym typeface="Calibri"/>
              </a:rPr>
              <a:t>Premium: </a:t>
            </a:r>
            <a:r>
              <a:rPr lang="en-US" sz="1000" b="1">
                <a:solidFill>
                  <a:srgbClr val="3F3151"/>
                </a:solidFill>
                <a:highlight>
                  <a:srgbClr val="FFFF00"/>
                </a:highlight>
                <a:latin typeface="Calibri"/>
                <a:ea typeface="Calibri"/>
                <a:cs typeface="Calibri"/>
                <a:sym typeface="Calibri"/>
              </a:rPr>
              <a:t>$</a:t>
            </a:r>
            <a:endParaRPr sz="1000" b="1">
              <a:solidFill>
                <a:srgbClr val="3F3151"/>
              </a:solidFill>
              <a:latin typeface="Calibri"/>
              <a:ea typeface="Calibri"/>
              <a:cs typeface="Calibri"/>
              <a:sym typeface="Calibri"/>
            </a:endParaRPr>
          </a:p>
          <a:p>
            <a:pPr marL="171450" lvl="0" indent="-171450" algn="l" rtl="0">
              <a:lnSpc>
                <a:spcPct val="100000"/>
              </a:lnSpc>
              <a:spcBef>
                <a:spcPts val="0"/>
              </a:spcBef>
              <a:spcAft>
                <a:spcPts val="0"/>
              </a:spcAft>
              <a:buClr>
                <a:srgbClr val="3F3151"/>
              </a:buClr>
              <a:buSzPts val="1000"/>
              <a:buFont typeface="Arial"/>
              <a:buChar char="•"/>
            </a:pPr>
            <a:r>
              <a:rPr lang="en-US" sz="1000" b="1">
                <a:solidFill>
                  <a:srgbClr val="3F3151"/>
                </a:solidFill>
                <a:latin typeface="Calibri"/>
                <a:ea typeface="Calibri"/>
                <a:cs typeface="Calibri"/>
                <a:sym typeface="Calibri"/>
              </a:rPr>
              <a:t>Policy: </a:t>
            </a:r>
            <a:r>
              <a:rPr lang="en-US" sz="1000">
                <a:solidFill>
                  <a:srgbClr val="3F3151"/>
                </a:solidFill>
                <a:latin typeface="Calibri"/>
                <a:ea typeface="Calibri"/>
                <a:cs typeface="Calibri"/>
                <a:sym typeface="Calibri"/>
              </a:rPr>
              <a:t>Medical Value Select</a:t>
            </a:r>
            <a:endParaRPr sz="1000" b="1">
              <a:solidFill>
                <a:srgbClr val="3F3151"/>
              </a:solidFill>
              <a:latin typeface="Calibri"/>
              <a:ea typeface="Calibri"/>
              <a:cs typeface="Calibri"/>
              <a:sym typeface="Calibri"/>
            </a:endParaRPr>
          </a:p>
          <a:p>
            <a:pPr marL="171450" lvl="0" indent="-171450" algn="l" rtl="0">
              <a:lnSpc>
                <a:spcPct val="100000"/>
              </a:lnSpc>
              <a:spcBef>
                <a:spcPts val="0"/>
              </a:spcBef>
              <a:spcAft>
                <a:spcPts val="0"/>
              </a:spcAft>
              <a:buClr>
                <a:srgbClr val="3F3151"/>
              </a:buClr>
              <a:buSzPts val="1000"/>
              <a:buFont typeface="Arial"/>
              <a:buChar char="•"/>
            </a:pPr>
            <a:r>
              <a:rPr lang="en-US" sz="1000" b="1">
                <a:solidFill>
                  <a:srgbClr val="3F3151"/>
                </a:solidFill>
                <a:latin typeface="Calibri"/>
                <a:ea typeface="Calibri"/>
                <a:cs typeface="Calibri"/>
                <a:sym typeface="Calibri"/>
              </a:rPr>
              <a:t>Network: </a:t>
            </a:r>
            <a:r>
              <a:rPr lang="en-US" sz="1000" u="sng">
                <a:solidFill>
                  <a:schemeClr val="hlink"/>
                </a:solidFill>
                <a:latin typeface="Calibri"/>
                <a:ea typeface="Calibri"/>
                <a:cs typeface="Calibri"/>
                <a:sym typeface="Calibri"/>
                <a:hlinkClick r:id="rId3"/>
              </a:rPr>
              <a:t>PPO</a:t>
            </a:r>
            <a:endParaRPr sz="1000">
              <a:solidFill>
                <a:srgbClr val="3F3151"/>
              </a:solidFill>
              <a:latin typeface="Calibri"/>
              <a:ea typeface="Calibri"/>
              <a:cs typeface="Calibri"/>
              <a:sym typeface="Calibri"/>
            </a:endParaRPr>
          </a:p>
          <a:p>
            <a:pPr marL="171450" lvl="0" indent="-171450" algn="l" rtl="0">
              <a:lnSpc>
                <a:spcPct val="100000"/>
              </a:lnSpc>
              <a:spcBef>
                <a:spcPts val="0"/>
              </a:spcBef>
              <a:spcAft>
                <a:spcPts val="0"/>
              </a:spcAft>
              <a:buClr>
                <a:srgbClr val="3F3151"/>
              </a:buClr>
              <a:buSzPts val="1000"/>
              <a:buFont typeface="Arial"/>
              <a:buChar char="•"/>
            </a:pPr>
            <a:r>
              <a:rPr lang="en-US" sz="1000" b="1">
                <a:solidFill>
                  <a:srgbClr val="3F3151"/>
                </a:solidFill>
                <a:latin typeface="Calibri"/>
                <a:ea typeface="Calibri"/>
                <a:cs typeface="Calibri"/>
                <a:sym typeface="Calibri"/>
              </a:rPr>
              <a:t>Deductible: </a:t>
            </a:r>
            <a:r>
              <a:rPr lang="en-US" sz="1000" b="1">
                <a:solidFill>
                  <a:srgbClr val="3F3151"/>
                </a:solidFill>
                <a:highlight>
                  <a:srgbClr val="FFFF00"/>
                </a:highlight>
                <a:latin typeface="Calibri"/>
                <a:ea typeface="Calibri"/>
                <a:cs typeface="Calibri"/>
                <a:sym typeface="Calibri"/>
              </a:rPr>
              <a:t>$15,000</a:t>
            </a:r>
            <a:endParaRPr sz="1000" b="1">
              <a:solidFill>
                <a:srgbClr val="3F3151"/>
              </a:solidFill>
              <a:latin typeface="Calibri"/>
              <a:ea typeface="Calibri"/>
              <a:cs typeface="Calibri"/>
              <a:sym typeface="Calibri"/>
            </a:endParaRPr>
          </a:p>
          <a:p>
            <a:pPr marL="171450" lvl="0" indent="-171450" algn="l" rtl="0">
              <a:lnSpc>
                <a:spcPct val="100000"/>
              </a:lnSpc>
              <a:spcBef>
                <a:spcPts val="0"/>
              </a:spcBef>
              <a:spcAft>
                <a:spcPts val="0"/>
              </a:spcAft>
              <a:buClr>
                <a:srgbClr val="3F3151"/>
              </a:buClr>
              <a:buSzPts val="1000"/>
              <a:buFont typeface="Arial"/>
              <a:buChar char="•"/>
            </a:pPr>
            <a:r>
              <a:rPr lang="en-US" sz="1000" b="1">
                <a:solidFill>
                  <a:srgbClr val="3F3151"/>
                </a:solidFill>
                <a:latin typeface="Calibri"/>
                <a:ea typeface="Calibri"/>
                <a:cs typeface="Calibri"/>
                <a:sym typeface="Calibri"/>
              </a:rPr>
              <a:t>Co-Insurance</a:t>
            </a:r>
            <a:r>
              <a:rPr lang="en-US" sz="1000">
                <a:solidFill>
                  <a:srgbClr val="3F3151"/>
                </a:solidFill>
                <a:latin typeface="Calibri"/>
                <a:ea typeface="Calibri"/>
                <a:cs typeface="Calibri"/>
                <a:sym typeface="Calibri"/>
              </a:rPr>
              <a:t>: </a:t>
            </a:r>
            <a:r>
              <a:rPr lang="en-US" sz="1000" b="1">
                <a:solidFill>
                  <a:srgbClr val="3F3151"/>
                </a:solidFill>
                <a:highlight>
                  <a:srgbClr val="FFFF00"/>
                </a:highlight>
                <a:latin typeface="Calibri"/>
                <a:ea typeface="Calibri"/>
                <a:cs typeface="Calibri"/>
                <a:sym typeface="Calibri"/>
              </a:rPr>
              <a:t>70/30</a:t>
            </a:r>
            <a:endParaRPr sz="1000" b="1">
              <a:solidFill>
                <a:srgbClr val="3F3151"/>
              </a:solidFill>
              <a:highlight>
                <a:srgbClr val="FFFF00"/>
              </a:highlight>
              <a:latin typeface="Calibri"/>
              <a:ea typeface="Calibri"/>
              <a:cs typeface="Calibri"/>
              <a:sym typeface="Calibri"/>
            </a:endParaRPr>
          </a:p>
          <a:p>
            <a:pPr marL="171450" lvl="0" indent="-171450" algn="l" rtl="0">
              <a:lnSpc>
                <a:spcPct val="100000"/>
              </a:lnSpc>
              <a:spcBef>
                <a:spcPts val="0"/>
              </a:spcBef>
              <a:spcAft>
                <a:spcPts val="0"/>
              </a:spcAft>
              <a:buClr>
                <a:srgbClr val="3F3151"/>
              </a:buClr>
              <a:buSzPts val="1000"/>
              <a:buFont typeface="Arial"/>
              <a:buChar char="•"/>
            </a:pPr>
            <a:r>
              <a:rPr lang="en-US" sz="1000" b="1">
                <a:solidFill>
                  <a:srgbClr val="3F3151"/>
                </a:solidFill>
                <a:latin typeface="Calibri"/>
                <a:ea typeface="Calibri"/>
                <a:cs typeface="Calibri"/>
                <a:sym typeface="Calibri"/>
              </a:rPr>
              <a:t>Coinsurance Max OOP: </a:t>
            </a:r>
            <a:r>
              <a:rPr lang="en-US" sz="1000" b="1">
                <a:solidFill>
                  <a:schemeClr val="dk1"/>
                </a:solidFill>
                <a:highlight>
                  <a:srgbClr val="FFFF00"/>
                </a:highlight>
                <a:latin typeface="Calibri"/>
                <a:ea typeface="Calibri"/>
                <a:cs typeface="Calibri"/>
                <a:sym typeface="Calibri"/>
              </a:rPr>
              <a:t>$5,000</a:t>
            </a:r>
            <a:endParaRPr sz="1000" b="1">
              <a:solidFill>
                <a:srgbClr val="3F3151"/>
              </a:solidFill>
              <a:highlight>
                <a:srgbClr val="FFFF00"/>
              </a:highlight>
              <a:latin typeface="Calibri"/>
              <a:ea typeface="Calibri"/>
              <a:cs typeface="Calibri"/>
              <a:sym typeface="Calibri"/>
            </a:endParaRPr>
          </a:p>
          <a:p>
            <a:pPr marL="171450" lvl="0" indent="-171450" algn="l" rtl="0">
              <a:spcBef>
                <a:spcPts val="0"/>
              </a:spcBef>
              <a:spcAft>
                <a:spcPts val="0"/>
              </a:spcAft>
              <a:buClr>
                <a:srgbClr val="3F3151"/>
              </a:buClr>
              <a:buSzPts val="1000"/>
              <a:buChar char="•"/>
            </a:pPr>
            <a:r>
              <a:rPr lang="en-US" sz="1000" b="1">
                <a:solidFill>
                  <a:srgbClr val="3F3151"/>
                </a:solidFill>
                <a:latin typeface="Calibri"/>
                <a:ea typeface="Calibri"/>
                <a:cs typeface="Calibri"/>
                <a:sym typeface="Calibri"/>
              </a:rPr>
              <a:t>Doctor Office Visits: </a:t>
            </a:r>
            <a:r>
              <a:rPr lang="en-US" sz="1000" b="1">
                <a:solidFill>
                  <a:srgbClr val="FF0000"/>
                </a:solidFill>
                <a:latin typeface="Calibri"/>
                <a:ea typeface="Calibri"/>
                <a:cs typeface="Calibri"/>
                <a:sym typeface="Calibri"/>
              </a:rPr>
              <a:t>N/A</a:t>
            </a:r>
            <a:endParaRPr sz="1000" b="1">
              <a:solidFill>
                <a:srgbClr val="3F3151"/>
              </a:solidFill>
              <a:latin typeface="Calibri"/>
              <a:ea typeface="Calibri"/>
              <a:cs typeface="Calibri"/>
              <a:sym typeface="Calibri"/>
            </a:endParaRPr>
          </a:p>
          <a:p>
            <a:pPr marL="171450" lvl="0" indent="-171450" algn="l" rtl="0">
              <a:lnSpc>
                <a:spcPct val="100000"/>
              </a:lnSpc>
              <a:spcBef>
                <a:spcPts val="0"/>
              </a:spcBef>
              <a:spcAft>
                <a:spcPts val="0"/>
              </a:spcAft>
              <a:buClr>
                <a:srgbClr val="3F3151"/>
              </a:buClr>
              <a:buSzPts val="1000"/>
              <a:buFont typeface="Arial"/>
              <a:buChar char="•"/>
            </a:pPr>
            <a:r>
              <a:rPr lang="en-US" sz="1000" b="1">
                <a:solidFill>
                  <a:srgbClr val="3F3151"/>
                </a:solidFill>
                <a:latin typeface="Calibri"/>
                <a:ea typeface="Calibri"/>
                <a:cs typeface="Calibri"/>
                <a:sym typeface="Calibri"/>
              </a:rPr>
              <a:t>Underwriter: </a:t>
            </a:r>
            <a:r>
              <a:rPr lang="en-US" sz="1000">
                <a:solidFill>
                  <a:srgbClr val="3F3151"/>
                </a:solidFill>
                <a:latin typeface="Calibri"/>
                <a:ea typeface="Calibri"/>
                <a:cs typeface="Calibri"/>
                <a:sym typeface="Calibri"/>
              </a:rPr>
              <a:t>Golden Rule</a:t>
            </a:r>
            <a:endParaRPr sz="1000" b="1">
              <a:solidFill>
                <a:srgbClr val="FF0000"/>
              </a:solidFill>
              <a:latin typeface="Calibri"/>
              <a:ea typeface="Calibri"/>
              <a:cs typeface="Calibri"/>
              <a:sym typeface="Calibri"/>
            </a:endParaRPr>
          </a:p>
        </p:txBody>
      </p:sp>
      <p:sp>
        <p:nvSpPr>
          <p:cNvPr id="1001" name="Google Shape;1001;p105"/>
          <p:cNvSpPr txBox="1"/>
          <p:nvPr/>
        </p:nvSpPr>
        <p:spPr>
          <a:xfrm>
            <a:off x="4565969" y="2558364"/>
            <a:ext cx="2679322" cy="203041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360"/>
              </a:spcBef>
              <a:spcAft>
                <a:spcPts val="0"/>
              </a:spcAft>
              <a:buClr>
                <a:schemeClr val="accent1"/>
              </a:buClr>
              <a:buSzPts val="3220"/>
              <a:buFont typeface="Arial"/>
              <a:buNone/>
            </a:pPr>
            <a:r>
              <a:rPr lang="en-US" sz="1600" b="1" i="0" u="none" strike="noStrike" cap="none">
                <a:solidFill>
                  <a:srgbClr val="953734"/>
                </a:solidFill>
                <a:latin typeface="Calibri"/>
                <a:ea typeface="Calibri"/>
                <a:cs typeface="Calibri"/>
                <a:sym typeface="Calibri"/>
              </a:rPr>
              <a:t>PLAN B</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600"/>
              </a:spcBef>
              <a:spcAft>
                <a:spcPts val="0"/>
              </a:spcAft>
              <a:buClr>
                <a:srgbClr val="3F3151"/>
              </a:buClr>
              <a:buSzPts val="1000"/>
              <a:buFont typeface="Arial"/>
              <a:buChar char="•"/>
            </a:pPr>
            <a:r>
              <a:rPr lang="en-US" sz="1000" b="1" i="0" u="none" strike="noStrike" cap="none">
                <a:solidFill>
                  <a:srgbClr val="3F3151"/>
                </a:solidFill>
                <a:latin typeface="Calibri"/>
                <a:ea typeface="Calibri"/>
                <a:cs typeface="Calibri"/>
                <a:sym typeface="Calibri"/>
              </a:rPr>
              <a:t>Premium: </a:t>
            </a:r>
            <a:r>
              <a:rPr lang="en-US" sz="1000" b="1" i="0" u="none" strike="noStrike" cap="none">
                <a:solidFill>
                  <a:srgbClr val="3F3151"/>
                </a:solidFill>
                <a:highlight>
                  <a:srgbClr val="FFFF00"/>
                </a:highlight>
                <a:latin typeface="Calibri"/>
                <a:ea typeface="Calibri"/>
                <a:cs typeface="Calibri"/>
                <a:sym typeface="Calibri"/>
              </a:rPr>
              <a:t>$</a:t>
            </a:r>
            <a:endParaRPr sz="1000" b="1" i="0" u="none" strike="noStrike" cap="none">
              <a:solidFill>
                <a:srgbClr val="3F3151"/>
              </a:solidFill>
              <a:latin typeface="Calibri"/>
              <a:ea typeface="Calibri"/>
              <a:cs typeface="Calibri"/>
              <a:sym typeface="Calibri"/>
            </a:endParaRPr>
          </a:p>
          <a:p>
            <a:pPr marL="171450" marR="0" lvl="0" indent="-171450" algn="l" rtl="0">
              <a:lnSpc>
                <a:spcPct val="100000"/>
              </a:lnSpc>
              <a:spcBef>
                <a:spcPts val="0"/>
              </a:spcBef>
              <a:spcAft>
                <a:spcPts val="0"/>
              </a:spcAft>
              <a:buClr>
                <a:srgbClr val="3F3151"/>
              </a:buClr>
              <a:buSzPts val="1000"/>
              <a:buFont typeface="Arial"/>
              <a:buChar char="•"/>
            </a:pPr>
            <a:r>
              <a:rPr lang="en-US" sz="1000" b="1" i="0" u="none" strike="noStrike" cap="none">
                <a:solidFill>
                  <a:srgbClr val="3F3151"/>
                </a:solidFill>
                <a:latin typeface="Calibri"/>
                <a:ea typeface="Calibri"/>
                <a:cs typeface="Calibri"/>
                <a:sym typeface="Calibri"/>
              </a:rPr>
              <a:t>Policy: </a:t>
            </a:r>
            <a:r>
              <a:rPr lang="en-US" sz="1000" b="0" i="0" u="none" strike="noStrike" cap="none">
                <a:solidFill>
                  <a:srgbClr val="3F3151"/>
                </a:solidFill>
                <a:latin typeface="Calibri"/>
                <a:ea typeface="Calibri"/>
                <a:cs typeface="Calibri"/>
                <a:sym typeface="Calibri"/>
              </a:rPr>
              <a:t>Medical Value Select</a:t>
            </a:r>
            <a:endParaRPr sz="1000" b="1" i="0" u="none" strike="noStrike" cap="none">
              <a:solidFill>
                <a:srgbClr val="3F3151"/>
              </a:solidFill>
              <a:latin typeface="Calibri"/>
              <a:ea typeface="Calibri"/>
              <a:cs typeface="Calibri"/>
              <a:sym typeface="Calibri"/>
            </a:endParaRPr>
          </a:p>
          <a:p>
            <a:pPr marL="171450" marR="0" lvl="0" indent="-171450" algn="l" rtl="0">
              <a:lnSpc>
                <a:spcPct val="100000"/>
              </a:lnSpc>
              <a:spcBef>
                <a:spcPts val="0"/>
              </a:spcBef>
              <a:spcAft>
                <a:spcPts val="0"/>
              </a:spcAft>
              <a:buClr>
                <a:srgbClr val="3F3151"/>
              </a:buClr>
              <a:buSzPts val="1000"/>
              <a:buFont typeface="Arial"/>
              <a:buChar char="•"/>
            </a:pPr>
            <a:r>
              <a:rPr lang="en-US" sz="1000" b="1" i="0" u="none" strike="noStrike" cap="none">
                <a:solidFill>
                  <a:srgbClr val="3F3151"/>
                </a:solidFill>
                <a:latin typeface="Calibri"/>
                <a:ea typeface="Calibri"/>
                <a:cs typeface="Calibri"/>
                <a:sym typeface="Calibri"/>
              </a:rPr>
              <a:t>Network: </a:t>
            </a:r>
            <a:r>
              <a:rPr lang="en-US" sz="1000" b="0" i="0" u="sng" strike="noStrike" cap="none">
                <a:solidFill>
                  <a:schemeClr val="hlink"/>
                </a:solidFill>
                <a:latin typeface="Calibri"/>
                <a:ea typeface="Calibri"/>
                <a:cs typeface="Calibri"/>
                <a:sym typeface="Calibri"/>
                <a:hlinkClick r:id="rId3"/>
              </a:rPr>
              <a:t>PPO</a:t>
            </a:r>
            <a:endParaRPr sz="1000" b="0" i="0" u="none" strike="noStrike" cap="none">
              <a:solidFill>
                <a:srgbClr val="3F3151"/>
              </a:solidFill>
              <a:latin typeface="Calibri"/>
              <a:ea typeface="Calibri"/>
              <a:cs typeface="Calibri"/>
              <a:sym typeface="Calibri"/>
            </a:endParaRPr>
          </a:p>
          <a:p>
            <a:pPr marL="171450" marR="0" lvl="0" indent="-171450" algn="l" rtl="0">
              <a:lnSpc>
                <a:spcPct val="100000"/>
              </a:lnSpc>
              <a:spcBef>
                <a:spcPts val="0"/>
              </a:spcBef>
              <a:spcAft>
                <a:spcPts val="0"/>
              </a:spcAft>
              <a:buClr>
                <a:srgbClr val="3F3151"/>
              </a:buClr>
              <a:buSzPts val="1000"/>
              <a:buFont typeface="Arial"/>
              <a:buChar char="•"/>
            </a:pPr>
            <a:r>
              <a:rPr lang="en-US" sz="1000" b="1" i="0" u="none" strike="noStrike" cap="none">
                <a:solidFill>
                  <a:srgbClr val="3F3151"/>
                </a:solidFill>
                <a:latin typeface="Calibri"/>
                <a:ea typeface="Calibri"/>
                <a:cs typeface="Calibri"/>
                <a:sym typeface="Calibri"/>
              </a:rPr>
              <a:t>Deductible: </a:t>
            </a:r>
            <a:r>
              <a:rPr lang="en-US" sz="1000" b="1" i="0" u="none" strike="noStrike" cap="none">
                <a:solidFill>
                  <a:srgbClr val="3F3151"/>
                </a:solidFill>
                <a:highlight>
                  <a:srgbClr val="FFFF00"/>
                </a:highlight>
                <a:latin typeface="Calibri"/>
                <a:ea typeface="Calibri"/>
                <a:cs typeface="Calibri"/>
                <a:sym typeface="Calibri"/>
              </a:rPr>
              <a:t>$7,500</a:t>
            </a:r>
            <a:endParaRPr sz="1000" b="1" i="0" u="none" strike="noStrike" cap="none">
              <a:solidFill>
                <a:srgbClr val="3F3151"/>
              </a:solidFill>
              <a:latin typeface="Calibri"/>
              <a:ea typeface="Calibri"/>
              <a:cs typeface="Calibri"/>
              <a:sym typeface="Calibri"/>
            </a:endParaRPr>
          </a:p>
          <a:p>
            <a:pPr marL="171450" marR="0" lvl="0" indent="-171450" algn="l" rtl="0">
              <a:lnSpc>
                <a:spcPct val="100000"/>
              </a:lnSpc>
              <a:spcBef>
                <a:spcPts val="0"/>
              </a:spcBef>
              <a:spcAft>
                <a:spcPts val="0"/>
              </a:spcAft>
              <a:buClr>
                <a:srgbClr val="3F3151"/>
              </a:buClr>
              <a:buSzPts val="1000"/>
              <a:buFont typeface="Arial"/>
              <a:buChar char="•"/>
            </a:pPr>
            <a:r>
              <a:rPr lang="en-US" sz="1000" b="1" i="0" u="none" strike="noStrike" cap="none">
                <a:solidFill>
                  <a:srgbClr val="3F3151"/>
                </a:solidFill>
                <a:latin typeface="Calibri"/>
                <a:ea typeface="Calibri"/>
                <a:cs typeface="Calibri"/>
                <a:sym typeface="Calibri"/>
              </a:rPr>
              <a:t>Co-Insurance: </a:t>
            </a:r>
            <a:r>
              <a:rPr lang="en-US" sz="1000" b="1" i="0" u="none" strike="noStrike" cap="none">
                <a:solidFill>
                  <a:srgbClr val="3F3151"/>
                </a:solidFill>
                <a:highlight>
                  <a:srgbClr val="FFFF00"/>
                </a:highlight>
                <a:latin typeface="Calibri"/>
                <a:ea typeface="Calibri"/>
                <a:cs typeface="Calibri"/>
                <a:sym typeface="Calibri"/>
              </a:rPr>
              <a:t>70/30</a:t>
            </a:r>
            <a:endParaRPr sz="1000" b="1" i="0" u="none" strike="noStrike" cap="none">
              <a:solidFill>
                <a:srgbClr val="3F3151"/>
              </a:solidFill>
              <a:highlight>
                <a:srgbClr val="FFFF00"/>
              </a:highlight>
              <a:latin typeface="Calibri"/>
              <a:ea typeface="Calibri"/>
              <a:cs typeface="Calibri"/>
              <a:sym typeface="Calibri"/>
            </a:endParaRPr>
          </a:p>
          <a:p>
            <a:pPr marL="171450" marR="0" lvl="0" indent="-171450" algn="l" rtl="0">
              <a:lnSpc>
                <a:spcPct val="100000"/>
              </a:lnSpc>
              <a:spcBef>
                <a:spcPts val="0"/>
              </a:spcBef>
              <a:spcAft>
                <a:spcPts val="0"/>
              </a:spcAft>
              <a:buClr>
                <a:srgbClr val="3F3151"/>
              </a:buClr>
              <a:buSzPts val="1000"/>
              <a:buFont typeface="Arial"/>
              <a:buChar char="•"/>
            </a:pPr>
            <a:r>
              <a:rPr lang="en-US" sz="1000" b="1" i="0" u="none" strike="noStrike" cap="none">
                <a:solidFill>
                  <a:srgbClr val="3F3151"/>
                </a:solidFill>
                <a:latin typeface="Calibri"/>
                <a:ea typeface="Calibri"/>
                <a:cs typeface="Calibri"/>
                <a:sym typeface="Calibri"/>
              </a:rPr>
              <a:t>Coinsurance Max OOP: </a:t>
            </a:r>
            <a:r>
              <a:rPr lang="en-US" sz="1000" b="1" i="0" u="none" strike="noStrike" cap="none">
                <a:solidFill>
                  <a:srgbClr val="000000"/>
                </a:solidFill>
                <a:highlight>
                  <a:srgbClr val="FFFF00"/>
                </a:highlight>
                <a:latin typeface="Calibri"/>
                <a:ea typeface="Calibri"/>
                <a:cs typeface="Calibri"/>
                <a:sym typeface="Calibri"/>
              </a:rPr>
              <a:t>$5,000</a:t>
            </a:r>
            <a:endParaRPr sz="1000" b="1" i="0" u="none" strike="noStrike" cap="none">
              <a:solidFill>
                <a:srgbClr val="3F3151"/>
              </a:solidFill>
              <a:highlight>
                <a:srgbClr val="FFFF00"/>
              </a:highlight>
              <a:latin typeface="Calibri"/>
              <a:ea typeface="Calibri"/>
              <a:cs typeface="Calibri"/>
              <a:sym typeface="Calibri"/>
            </a:endParaRPr>
          </a:p>
          <a:p>
            <a:pPr marL="171450" marR="0" lvl="0" indent="-171450" algn="l" rtl="0">
              <a:lnSpc>
                <a:spcPct val="100000"/>
              </a:lnSpc>
              <a:spcBef>
                <a:spcPts val="0"/>
              </a:spcBef>
              <a:spcAft>
                <a:spcPts val="0"/>
              </a:spcAft>
              <a:buClr>
                <a:srgbClr val="3F3151"/>
              </a:buClr>
              <a:buSzPts val="1000"/>
              <a:buFont typeface="Arial"/>
              <a:buChar char="•"/>
            </a:pPr>
            <a:r>
              <a:rPr lang="en-US" sz="1000" b="1">
                <a:solidFill>
                  <a:srgbClr val="3F3151"/>
                </a:solidFill>
                <a:latin typeface="Calibri"/>
                <a:ea typeface="Calibri"/>
                <a:cs typeface="Calibri"/>
                <a:sym typeface="Calibri"/>
              </a:rPr>
              <a:t>Doctor Office Visits: </a:t>
            </a:r>
            <a:r>
              <a:rPr lang="en-US" sz="1000" b="1">
                <a:solidFill>
                  <a:srgbClr val="FF0000"/>
                </a:solidFill>
                <a:latin typeface="Calibri"/>
                <a:ea typeface="Calibri"/>
                <a:cs typeface="Calibri"/>
                <a:sym typeface="Calibri"/>
              </a:rPr>
              <a:t>N/A</a:t>
            </a:r>
            <a:endParaRPr sz="1000" b="1">
              <a:solidFill>
                <a:srgbClr val="FF0000"/>
              </a:solidFill>
              <a:latin typeface="Calibri"/>
              <a:ea typeface="Calibri"/>
              <a:cs typeface="Calibri"/>
              <a:sym typeface="Calibri"/>
            </a:endParaRPr>
          </a:p>
          <a:p>
            <a:pPr marL="171450" marR="0" lvl="0" indent="-171450" algn="l" rtl="0">
              <a:lnSpc>
                <a:spcPct val="100000"/>
              </a:lnSpc>
              <a:spcBef>
                <a:spcPts val="0"/>
              </a:spcBef>
              <a:spcAft>
                <a:spcPts val="0"/>
              </a:spcAft>
              <a:buClr>
                <a:srgbClr val="3F3151"/>
              </a:buClr>
              <a:buSzPts val="1000"/>
              <a:buFont typeface="Arial"/>
              <a:buChar char="•"/>
            </a:pPr>
            <a:r>
              <a:rPr lang="en-US" sz="1000" b="1">
                <a:solidFill>
                  <a:srgbClr val="3F3151"/>
                </a:solidFill>
                <a:latin typeface="Calibri"/>
                <a:ea typeface="Calibri"/>
                <a:cs typeface="Calibri"/>
                <a:sym typeface="Calibri"/>
              </a:rPr>
              <a:t>Underwriter: </a:t>
            </a:r>
            <a:r>
              <a:rPr lang="en-US" sz="1000">
                <a:solidFill>
                  <a:srgbClr val="3F3151"/>
                </a:solidFill>
                <a:latin typeface="Calibri"/>
                <a:ea typeface="Calibri"/>
                <a:cs typeface="Calibri"/>
                <a:sym typeface="Calibri"/>
              </a:rPr>
              <a:t>Golden Rule</a:t>
            </a:r>
            <a:endParaRPr sz="1000" b="0" i="0" u="none" strike="noStrike" cap="none">
              <a:solidFill>
                <a:srgbClr val="3F3151"/>
              </a:solidFill>
              <a:latin typeface="Calibri"/>
              <a:ea typeface="Calibri"/>
              <a:cs typeface="Calibri"/>
              <a:sym typeface="Calibri"/>
            </a:endParaRPr>
          </a:p>
        </p:txBody>
      </p:sp>
      <p:pic>
        <p:nvPicPr>
          <p:cNvPr id="1002" name="Google Shape;1002;p105">
            <a:hlinkClick r:id="rId4"/>
          </p:cNvPr>
          <p:cNvPicPr preferRelativeResize="0"/>
          <p:nvPr/>
        </p:nvPicPr>
        <p:blipFill rotWithShape="1">
          <a:blip r:embed="rId5">
            <a:alphaModFix/>
          </a:blip>
          <a:srcRect t="21675" b="23352"/>
          <a:stretch/>
        </p:blipFill>
        <p:spPr>
          <a:xfrm>
            <a:off x="3951050" y="1128061"/>
            <a:ext cx="4289900" cy="947957"/>
          </a:xfrm>
          <a:prstGeom prst="rect">
            <a:avLst/>
          </a:prstGeom>
          <a:noFill/>
          <a:ln>
            <a:noFill/>
          </a:ln>
        </p:spPr>
      </p:pic>
      <p:cxnSp>
        <p:nvCxnSpPr>
          <p:cNvPr id="1003" name="Google Shape;1003;p105"/>
          <p:cNvCxnSpPr/>
          <p:nvPr/>
        </p:nvCxnSpPr>
        <p:spPr>
          <a:xfrm>
            <a:off x="4378300" y="2421947"/>
            <a:ext cx="5700" cy="3816600"/>
          </a:xfrm>
          <a:prstGeom prst="straightConnector1">
            <a:avLst/>
          </a:prstGeom>
          <a:noFill/>
          <a:ln w="38100" cap="flat" cmpd="sng">
            <a:solidFill>
              <a:schemeClr val="dk1"/>
            </a:solidFill>
            <a:prstDash val="solid"/>
            <a:round/>
            <a:headEnd type="none" w="sm" len="sm"/>
            <a:tailEnd type="none" w="sm" len="sm"/>
          </a:ln>
          <a:effectLst>
            <a:outerShdw blurRad="40000" dist="23000" dir="5400000" rotWithShape="0">
              <a:srgbClr val="000000">
                <a:alpha val="34510"/>
              </a:srgbClr>
            </a:outerShdw>
          </a:effectLst>
        </p:spPr>
      </p:cxnSp>
      <p:cxnSp>
        <p:nvCxnSpPr>
          <p:cNvPr id="1004" name="Google Shape;1004;p105"/>
          <p:cNvCxnSpPr/>
          <p:nvPr/>
        </p:nvCxnSpPr>
        <p:spPr>
          <a:xfrm>
            <a:off x="7584925" y="2421947"/>
            <a:ext cx="5700" cy="3816600"/>
          </a:xfrm>
          <a:prstGeom prst="straightConnector1">
            <a:avLst/>
          </a:prstGeom>
          <a:noFill/>
          <a:ln w="38100" cap="flat" cmpd="sng">
            <a:solidFill>
              <a:schemeClr val="dk1"/>
            </a:solidFill>
            <a:prstDash val="solid"/>
            <a:round/>
            <a:headEnd type="none" w="sm" len="sm"/>
            <a:tailEnd type="none" w="sm" len="sm"/>
          </a:ln>
          <a:effectLst>
            <a:outerShdw blurRad="40000" dist="23000" dir="5400000" rotWithShape="0">
              <a:srgbClr val="000000">
                <a:alpha val="34510"/>
              </a:srgbClr>
            </a:outerShdw>
          </a:effectLst>
        </p:spPr>
      </p:cxnSp>
      <p:pic>
        <p:nvPicPr>
          <p:cNvPr id="1005" name="Google Shape;1005;p105">
            <a:hlinkClick r:id="rId6"/>
          </p:cNvPr>
          <p:cNvPicPr preferRelativeResize="0"/>
          <p:nvPr/>
        </p:nvPicPr>
        <p:blipFill>
          <a:blip r:embed="rId7">
            <a:alphaModFix/>
          </a:blip>
          <a:stretch>
            <a:fillRect/>
          </a:stretch>
        </p:blipFill>
        <p:spPr>
          <a:xfrm>
            <a:off x="10414726" y="5589275"/>
            <a:ext cx="989675" cy="523750"/>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424242"/>
            </a:gs>
            <a:gs pos="100000">
              <a:srgbClr val="010101"/>
            </a:gs>
          </a:gsLst>
          <a:lin ang="5400012" scaled="0"/>
        </a:gradFill>
        <a:effectLst/>
      </p:bgPr>
    </p:bg>
    <p:spTree>
      <p:nvGrpSpPr>
        <p:cNvPr id="1" name="Shape 1010"/>
        <p:cNvGrpSpPr/>
        <p:nvPr/>
      </p:nvGrpSpPr>
      <p:grpSpPr>
        <a:xfrm>
          <a:off x="0" y="0"/>
          <a:ext cx="0" cy="0"/>
          <a:chOff x="0" y="0"/>
          <a:chExt cx="0" cy="0"/>
        </a:xfrm>
      </p:grpSpPr>
      <p:sp>
        <p:nvSpPr>
          <p:cNvPr id="1011" name="Google Shape;1011;p106"/>
          <p:cNvSpPr txBox="1">
            <a:spLocks noGrp="1"/>
          </p:cNvSpPr>
          <p:nvPr>
            <p:ph type="body" idx="1"/>
          </p:nvPr>
        </p:nvSpPr>
        <p:spPr>
          <a:xfrm>
            <a:off x="1280281" y="2558364"/>
            <a:ext cx="2679322" cy="20304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3220"/>
              <a:buNone/>
            </a:pPr>
            <a:r>
              <a:rPr lang="en-US" sz="1600" b="1">
                <a:solidFill>
                  <a:srgbClr val="953734"/>
                </a:solidFill>
                <a:latin typeface="Calibri"/>
                <a:ea typeface="Calibri"/>
                <a:cs typeface="Calibri"/>
                <a:sym typeface="Calibri"/>
              </a:rPr>
              <a:t>PLAN A</a:t>
            </a:r>
            <a:endParaRPr sz="1500" b="1">
              <a:solidFill>
                <a:srgbClr val="3F3151"/>
              </a:solidFill>
              <a:latin typeface="Calibri"/>
              <a:ea typeface="Calibri"/>
              <a:cs typeface="Calibri"/>
              <a:sym typeface="Calibri"/>
            </a:endParaRPr>
          </a:p>
          <a:p>
            <a:pPr marL="171450" lvl="0" indent="-171450" algn="l" rtl="0">
              <a:lnSpc>
                <a:spcPct val="100000"/>
              </a:lnSpc>
              <a:spcBef>
                <a:spcPts val="600"/>
              </a:spcBef>
              <a:spcAft>
                <a:spcPts val="0"/>
              </a:spcAft>
              <a:buClr>
                <a:srgbClr val="3F3151"/>
              </a:buClr>
              <a:buSzPts val="1000"/>
              <a:buFont typeface="Arial"/>
              <a:buChar char="•"/>
            </a:pPr>
            <a:r>
              <a:rPr lang="en-US" sz="1000" b="1">
                <a:solidFill>
                  <a:srgbClr val="3F3151"/>
                </a:solidFill>
                <a:latin typeface="Calibri"/>
                <a:ea typeface="Calibri"/>
                <a:cs typeface="Calibri"/>
                <a:sym typeface="Calibri"/>
              </a:rPr>
              <a:t>Premium: </a:t>
            </a:r>
            <a:r>
              <a:rPr lang="en-US" sz="1000" b="1">
                <a:solidFill>
                  <a:srgbClr val="3F3151"/>
                </a:solidFill>
                <a:highlight>
                  <a:srgbClr val="FFFF00"/>
                </a:highlight>
                <a:latin typeface="Calibri"/>
                <a:ea typeface="Calibri"/>
                <a:cs typeface="Calibri"/>
                <a:sym typeface="Calibri"/>
              </a:rPr>
              <a:t>$</a:t>
            </a:r>
            <a:endParaRPr sz="1000" b="1">
              <a:solidFill>
                <a:srgbClr val="3F3151"/>
              </a:solidFill>
              <a:latin typeface="Calibri"/>
              <a:ea typeface="Calibri"/>
              <a:cs typeface="Calibri"/>
              <a:sym typeface="Calibri"/>
            </a:endParaRPr>
          </a:p>
          <a:p>
            <a:pPr marL="171450" lvl="0" indent="-171450" algn="l" rtl="0">
              <a:lnSpc>
                <a:spcPct val="100000"/>
              </a:lnSpc>
              <a:spcBef>
                <a:spcPts val="0"/>
              </a:spcBef>
              <a:spcAft>
                <a:spcPts val="0"/>
              </a:spcAft>
              <a:buClr>
                <a:srgbClr val="3F3151"/>
              </a:buClr>
              <a:buSzPts val="1000"/>
              <a:buFont typeface="Arial"/>
              <a:buChar char="•"/>
            </a:pPr>
            <a:r>
              <a:rPr lang="en-US" sz="1000" b="1">
                <a:solidFill>
                  <a:srgbClr val="3F3151"/>
                </a:solidFill>
                <a:latin typeface="Calibri"/>
                <a:ea typeface="Calibri"/>
                <a:cs typeface="Calibri"/>
                <a:sym typeface="Calibri"/>
              </a:rPr>
              <a:t>Policy: </a:t>
            </a:r>
            <a:r>
              <a:rPr lang="en-US" sz="1000">
                <a:solidFill>
                  <a:srgbClr val="3F3151"/>
                </a:solidFill>
                <a:latin typeface="Calibri"/>
                <a:ea typeface="Calibri"/>
                <a:cs typeface="Calibri"/>
                <a:sym typeface="Calibri"/>
              </a:rPr>
              <a:t>STM Co-Pay Select</a:t>
            </a:r>
            <a:endParaRPr sz="1000" b="1">
              <a:solidFill>
                <a:srgbClr val="3F3151"/>
              </a:solidFill>
              <a:latin typeface="Calibri"/>
              <a:ea typeface="Calibri"/>
              <a:cs typeface="Calibri"/>
              <a:sym typeface="Calibri"/>
            </a:endParaRPr>
          </a:p>
          <a:p>
            <a:pPr marL="171450" lvl="0" indent="-171450" algn="l" rtl="0">
              <a:lnSpc>
                <a:spcPct val="100000"/>
              </a:lnSpc>
              <a:spcBef>
                <a:spcPts val="0"/>
              </a:spcBef>
              <a:spcAft>
                <a:spcPts val="0"/>
              </a:spcAft>
              <a:buClr>
                <a:srgbClr val="3F3151"/>
              </a:buClr>
              <a:buSzPts val="1000"/>
              <a:buFont typeface="Arial"/>
              <a:buChar char="•"/>
            </a:pPr>
            <a:r>
              <a:rPr lang="en-US" sz="1000" b="1">
                <a:solidFill>
                  <a:srgbClr val="3F3151"/>
                </a:solidFill>
                <a:latin typeface="Calibri"/>
                <a:ea typeface="Calibri"/>
                <a:cs typeface="Calibri"/>
                <a:sym typeface="Calibri"/>
              </a:rPr>
              <a:t>Network: </a:t>
            </a:r>
            <a:r>
              <a:rPr lang="en-US" sz="1000" u="sng">
                <a:solidFill>
                  <a:schemeClr val="hlink"/>
                </a:solidFill>
                <a:latin typeface="Calibri"/>
                <a:ea typeface="Calibri"/>
                <a:cs typeface="Calibri"/>
                <a:sym typeface="Calibri"/>
                <a:hlinkClick r:id="rId3"/>
              </a:rPr>
              <a:t>PPO</a:t>
            </a:r>
            <a:endParaRPr sz="1000">
              <a:solidFill>
                <a:srgbClr val="3F3151"/>
              </a:solidFill>
              <a:latin typeface="Calibri"/>
              <a:ea typeface="Calibri"/>
              <a:cs typeface="Calibri"/>
              <a:sym typeface="Calibri"/>
            </a:endParaRPr>
          </a:p>
          <a:p>
            <a:pPr marL="171450" lvl="0" indent="-171450" algn="l" rtl="0">
              <a:lnSpc>
                <a:spcPct val="100000"/>
              </a:lnSpc>
              <a:spcBef>
                <a:spcPts val="0"/>
              </a:spcBef>
              <a:spcAft>
                <a:spcPts val="0"/>
              </a:spcAft>
              <a:buClr>
                <a:srgbClr val="3F3151"/>
              </a:buClr>
              <a:buSzPts val="1000"/>
              <a:buFont typeface="Arial"/>
              <a:buChar char="•"/>
            </a:pPr>
            <a:r>
              <a:rPr lang="en-US" sz="1000" b="1">
                <a:solidFill>
                  <a:srgbClr val="3F3151"/>
                </a:solidFill>
                <a:latin typeface="Calibri"/>
                <a:ea typeface="Calibri"/>
                <a:cs typeface="Calibri"/>
                <a:sym typeface="Calibri"/>
              </a:rPr>
              <a:t>Deductible: </a:t>
            </a:r>
            <a:r>
              <a:rPr lang="en-US" sz="1000" b="1">
                <a:solidFill>
                  <a:srgbClr val="3F3151"/>
                </a:solidFill>
                <a:highlight>
                  <a:srgbClr val="FFFF00"/>
                </a:highlight>
                <a:latin typeface="Calibri"/>
                <a:ea typeface="Calibri"/>
                <a:cs typeface="Calibri"/>
                <a:sym typeface="Calibri"/>
              </a:rPr>
              <a:t>$12,500</a:t>
            </a:r>
            <a:endParaRPr sz="1000" b="1">
              <a:solidFill>
                <a:srgbClr val="3F3151"/>
              </a:solidFill>
              <a:latin typeface="Calibri"/>
              <a:ea typeface="Calibri"/>
              <a:cs typeface="Calibri"/>
              <a:sym typeface="Calibri"/>
            </a:endParaRPr>
          </a:p>
          <a:p>
            <a:pPr marL="171450" lvl="0" indent="-171450" algn="l" rtl="0">
              <a:lnSpc>
                <a:spcPct val="100000"/>
              </a:lnSpc>
              <a:spcBef>
                <a:spcPts val="0"/>
              </a:spcBef>
              <a:spcAft>
                <a:spcPts val="0"/>
              </a:spcAft>
              <a:buClr>
                <a:srgbClr val="3F3151"/>
              </a:buClr>
              <a:buSzPts val="1000"/>
              <a:buFont typeface="Arial"/>
              <a:buChar char="•"/>
            </a:pPr>
            <a:r>
              <a:rPr lang="en-US" sz="1000" b="1">
                <a:solidFill>
                  <a:srgbClr val="3F3151"/>
                </a:solidFill>
                <a:latin typeface="Calibri"/>
                <a:ea typeface="Calibri"/>
                <a:cs typeface="Calibri"/>
                <a:sym typeface="Calibri"/>
              </a:rPr>
              <a:t>Co-Insurance: </a:t>
            </a:r>
            <a:r>
              <a:rPr lang="en-US" sz="1000">
                <a:solidFill>
                  <a:srgbClr val="3F3151"/>
                </a:solidFill>
                <a:latin typeface="Calibri"/>
                <a:ea typeface="Calibri"/>
                <a:cs typeface="Calibri"/>
                <a:sym typeface="Calibri"/>
              </a:rPr>
              <a:t>80/20</a:t>
            </a:r>
            <a:endParaRPr sz="1000">
              <a:solidFill>
                <a:srgbClr val="3F3151"/>
              </a:solidFill>
              <a:latin typeface="Calibri"/>
              <a:ea typeface="Calibri"/>
              <a:cs typeface="Calibri"/>
              <a:sym typeface="Calibri"/>
            </a:endParaRPr>
          </a:p>
          <a:p>
            <a:pPr marL="171450" lvl="0" indent="-171450" algn="l" rtl="0">
              <a:lnSpc>
                <a:spcPct val="100000"/>
              </a:lnSpc>
              <a:spcBef>
                <a:spcPts val="0"/>
              </a:spcBef>
              <a:spcAft>
                <a:spcPts val="0"/>
              </a:spcAft>
              <a:buClr>
                <a:srgbClr val="3F3151"/>
              </a:buClr>
              <a:buSzPts val="1000"/>
              <a:buFont typeface="Arial"/>
              <a:buChar char="•"/>
            </a:pPr>
            <a:r>
              <a:rPr lang="en-US" sz="1000" b="1">
                <a:solidFill>
                  <a:srgbClr val="3F3151"/>
                </a:solidFill>
                <a:latin typeface="Calibri"/>
                <a:ea typeface="Calibri"/>
                <a:cs typeface="Calibri"/>
                <a:sym typeface="Calibri"/>
              </a:rPr>
              <a:t>Coinsurance Max OOP: </a:t>
            </a:r>
            <a:r>
              <a:rPr lang="en-US" sz="1000">
                <a:solidFill>
                  <a:schemeClr val="dk1"/>
                </a:solidFill>
                <a:latin typeface="Calibri"/>
                <a:ea typeface="Calibri"/>
                <a:cs typeface="Calibri"/>
                <a:sym typeface="Calibri"/>
              </a:rPr>
              <a:t>$5,000</a:t>
            </a:r>
            <a:endParaRPr sz="1000">
              <a:solidFill>
                <a:srgbClr val="3F3151"/>
              </a:solidFill>
              <a:latin typeface="Calibri"/>
              <a:ea typeface="Calibri"/>
              <a:cs typeface="Calibri"/>
              <a:sym typeface="Calibri"/>
            </a:endParaRPr>
          </a:p>
          <a:p>
            <a:pPr marL="171450" lvl="0" indent="-171450" algn="l" rtl="0">
              <a:lnSpc>
                <a:spcPct val="100000"/>
              </a:lnSpc>
              <a:spcBef>
                <a:spcPts val="0"/>
              </a:spcBef>
              <a:spcAft>
                <a:spcPts val="0"/>
              </a:spcAft>
              <a:buClr>
                <a:srgbClr val="3F3151"/>
              </a:buClr>
              <a:buSzPts val="1000"/>
              <a:buFont typeface="Arial"/>
              <a:buChar char="•"/>
            </a:pPr>
            <a:r>
              <a:rPr lang="en-US" sz="1000" b="1">
                <a:solidFill>
                  <a:srgbClr val="3F3151"/>
                </a:solidFill>
                <a:latin typeface="Calibri"/>
                <a:ea typeface="Calibri"/>
                <a:cs typeface="Calibri"/>
                <a:sym typeface="Calibri"/>
              </a:rPr>
              <a:t>Doctor Office Visits: </a:t>
            </a:r>
            <a:r>
              <a:rPr lang="en-US" sz="1000">
                <a:solidFill>
                  <a:srgbClr val="3F3151"/>
                </a:solidFill>
                <a:latin typeface="Calibri"/>
                <a:ea typeface="Calibri"/>
                <a:cs typeface="Calibri"/>
                <a:sym typeface="Calibri"/>
              </a:rPr>
              <a:t>$75*</a:t>
            </a:r>
            <a:endParaRPr sz="1000">
              <a:solidFill>
                <a:srgbClr val="3F3151"/>
              </a:solidFill>
              <a:latin typeface="Calibri"/>
              <a:ea typeface="Calibri"/>
              <a:cs typeface="Calibri"/>
              <a:sym typeface="Calibri"/>
            </a:endParaRPr>
          </a:p>
          <a:p>
            <a:pPr marL="171450" lvl="0" indent="-171450" algn="l" rtl="0">
              <a:lnSpc>
                <a:spcPct val="100000"/>
              </a:lnSpc>
              <a:spcBef>
                <a:spcPts val="0"/>
              </a:spcBef>
              <a:spcAft>
                <a:spcPts val="0"/>
              </a:spcAft>
              <a:buClr>
                <a:srgbClr val="3F3151"/>
              </a:buClr>
              <a:buSzPts val="1000"/>
              <a:buFont typeface="Arial"/>
              <a:buChar char="•"/>
            </a:pPr>
            <a:r>
              <a:rPr lang="en-US" sz="1000" b="1">
                <a:solidFill>
                  <a:srgbClr val="3F3151"/>
                </a:solidFill>
                <a:latin typeface="Calibri"/>
                <a:ea typeface="Calibri"/>
                <a:cs typeface="Calibri"/>
                <a:sym typeface="Calibri"/>
              </a:rPr>
              <a:t>Underwriter: </a:t>
            </a:r>
            <a:r>
              <a:rPr lang="en-US" sz="1000">
                <a:solidFill>
                  <a:srgbClr val="3F3151"/>
                </a:solidFill>
                <a:latin typeface="Calibri"/>
                <a:ea typeface="Calibri"/>
                <a:cs typeface="Calibri"/>
                <a:sym typeface="Calibri"/>
              </a:rPr>
              <a:t>Golden Rule</a:t>
            </a:r>
            <a:endParaRPr sz="1000">
              <a:solidFill>
                <a:srgbClr val="3F3151"/>
              </a:solidFill>
              <a:latin typeface="Calibri"/>
              <a:ea typeface="Calibri"/>
              <a:cs typeface="Calibri"/>
              <a:sym typeface="Calibri"/>
            </a:endParaRPr>
          </a:p>
        </p:txBody>
      </p:sp>
      <p:sp>
        <p:nvSpPr>
          <p:cNvPr id="1012" name="Google Shape;1012;p106"/>
          <p:cNvSpPr txBox="1"/>
          <p:nvPr/>
        </p:nvSpPr>
        <p:spPr>
          <a:xfrm>
            <a:off x="4565969" y="2558364"/>
            <a:ext cx="2679322" cy="203041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360"/>
              </a:spcBef>
              <a:spcAft>
                <a:spcPts val="0"/>
              </a:spcAft>
              <a:buClr>
                <a:schemeClr val="accent1"/>
              </a:buClr>
              <a:buSzPts val="3220"/>
              <a:buFont typeface="Arial"/>
              <a:buNone/>
            </a:pPr>
            <a:r>
              <a:rPr lang="en-US" sz="1600" b="1" i="0" u="none" strike="noStrike" cap="none">
                <a:solidFill>
                  <a:srgbClr val="953734"/>
                </a:solidFill>
                <a:latin typeface="Calibri"/>
                <a:ea typeface="Calibri"/>
                <a:cs typeface="Calibri"/>
                <a:sym typeface="Calibri"/>
              </a:rPr>
              <a:t>PLAN B</a:t>
            </a:r>
            <a:endParaRPr sz="1500" b="1" i="0" u="none" strike="noStrike" cap="none">
              <a:solidFill>
                <a:srgbClr val="3F3151"/>
              </a:solidFill>
              <a:latin typeface="Calibri"/>
              <a:ea typeface="Calibri"/>
              <a:cs typeface="Calibri"/>
              <a:sym typeface="Calibri"/>
            </a:endParaRPr>
          </a:p>
          <a:p>
            <a:pPr marL="171450" marR="0" lvl="0" indent="-171450" algn="l" rtl="0">
              <a:lnSpc>
                <a:spcPct val="100000"/>
              </a:lnSpc>
              <a:spcBef>
                <a:spcPts val="600"/>
              </a:spcBef>
              <a:spcAft>
                <a:spcPts val="0"/>
              </a:spcAft>
              <a:buClr>
                <a:srgbClr val="3F3151"/>
              </a:buClr>
              <a:buSzPts val="1000"/>
              <a:buFont typeface="Arial"/>
              <a:buChar char="•"/>
            </a:pPr>
            <a:r>
              <a:rPr lang="en-US" sz="1000" b="1" i="0" u="none" strike="noStrike" cap="none">
                <a:solidFill>
                  <a:srgbClr val="3F3151"/>
                </a:solidFill>
                <a:latin typeface="Calibri"/>
                <a:ea typeface="Calibri"/>
                <a:cs typeface="Calibri"/>
                <a:sym typeface="Calibri"/>
              </a:rPr>
              <a:t>Premium: </a:t>
            </a:r>
            <a:r>
              <a:rPr lang="en-US" sz="1000" b="1" i="0" u="none" strike="noStrike" cap="none">
                <a:solidFill>
                  <a:srgbClr val="3F3151"/>
                </a:solidFill>
                <a:highlight>
                  <a:srgbClr val="FFFF00"/>
                </a:highlight>
                <a:latin typeface="Calibri"/>
                <a:ea typeface="Calibri"/>
                <a:cs typeface="Calibri"/>
                <a:sym typeface="Calibri"/>
              </a:rPr>
              <a:t>$</a:t>
            </a:r>
            <a:endParaRPr sz="1000" b="0" i="0" u="none" strike="noStrike" cap="none">
              <a:solidFill>
                <a:srgbClr val="3F3151"/>
              </a:solidFill>
              <a:latin typeface="Calibri"/>
              <a:ea typeface="Calibri"/>
              <a:cs typeface="Calibri"/>
              <a:sym typeface="Calibri"/>
            </a:endParaRPr>
          </a:p>
          <a:p>
            <a:pPr marL="171450" marR="0" lvl="0" indent="-171450" algn="l" rtl="0">
              <a:lnSpc>
                <a:spcPct val="100000"/>
              </a:lnSpc>
              <a:spcBef>
                <a:spcPts val="0"/>
              </a:spcBef>
              <a:spcAft>
                <a:spcPts val="0"/>
              </a:spcAft>
              <a:buClr>
                <a:srgbClr val="3F3151"/>
              </a:buClr>
              <a:buSzPts val="1000"/>
              <a:buFont typeface="Arial"/>
              <a:buChar char="•"/>
            </a:pPr>
            <a:r>
              <a:rPr lang="en-US" sz="1000" b="1" i="0" u="none" strike="noStrike" cap="none">
                <a:solidFill>
                  <a:srgbClr val="3F3151"/>
                </a:solidFill>
                <a:latin typeface="Calibri"/>
                <a:ea typeface="Calibri"/>
                <a:cs typeface="Calibri"/>
                <a:sym typeface="Calibri"/>
              </a:rPr>
              <a:t>Policy Brochure: </a:t>
            </a:r>
            <a:r>
              <a:rPr lang="en-US" sz="1000" b="0" i="0" u="none" strike="noStrike" cap="none">
                <a:solidFill>
                  <a:srgbClr val="3F3151"/>
                </a:solidFill>
                <a:latin typeface="Calibri"/>
                <a:ea typeface="Calibri"/>
                <a:cs typeface="Calibri"/>
                <a:sym typeface="Calibri"/>
              </a:rPr>
              <a:t>STM Co-Pay Select</a:t>
            </a:r>
            <a:endParaRPr sz="1000" b="1" i="0" u="none" strike="noStrike" cap="none">
              <a:solidFill>
                <a:srgbClr val="3F3151"/>
              </a:solidFill>
              <a:latin typeface="Calibri"/>
              <a:ea typeface="Calibri"/>
              <a:cs typeface="Calibri"/>
              <a:sym typeface="Calibri"/>
            </a:endParaRPr>
          </a:p>
          <a:p>
            <a:pPr marL="171450" marR="0" lvl="0" indent="-171450" algn="l" rtl="0">
              <a:lnSpc>
                <a:spcPct val="100000"/>
              </a:lnSpc>
              <a:spcBef>
                <a:spcPts val="0"/>
              </a:spcBef>
              <a:spcAft>
                <a:spcPts val="0"/>
              </a:spcAft>
              <a:buClr>
                <a:srgbClr val="3F3151"/>
              </a:buClr>
              <a:buSzPts val="1000"/>
              <a:buFont typeface="Arial"/>
              <a:buChar char="•"/>
            </a:pPr>
            <a:r>
              <a:rPr lang="en-US" sz="1000" b="1" i="0" u="none" strike="noStrike" cap="none">
                <a:solidFill>
                  <a:srgbClr val="3F3151"/>
                </a:solidFill>
                <a:latin typeface="Calibri"/>
                <a:ea typeface="Calibri"/>
                <a:cs typeface="Calibri"/>
                <a:sym typeface="Calibri"/>
              </a:rPr>
              <a:t>Network: </a:t>
            </a:r>
            <a:r>
              <a:rPr lang="en-US" sz="1000" b="0" i="0" u="sng" strike="noStrike" cap="none">
                <a:solidFill>
                  <a:schemeClr val="hlink"/>
                </a:solidFill>
                <a:latin typeface="Calibri"/>
                <a:ea typeface="Calibri"/>
                <a:cs typeface="Calibri"/>
                <a:sym typeface="Calibri"/>
                <a:hlinkClick r:id="rId3"/>
              </a:rPr>
              <a:t>PPO</a:t>
            </a:r>
            <a:endParaRPr sz="1000" b="0" i="0" u="none" strike="noStrike" cap="none">
              <a:solidFill>
                <a:srgbClr val="3F3151"/>
              </a:solidFill>
              <a:latin typeface="Calibri"/>
              <a:ea typeface="Calibri"/>
              <a:cs typeface="Calibri"/>
              <a:sym typeface="Calibri"/>
            </a:endParaRPr>
          </a:p>
          <a:p>
            <a:pPr marL="171450" marR="0" lvl="0" indent="-171450" algn="l" rtl="0">
              <a:lnSpc>
                <a:spcPct val="100000"/>
              </a:lnSpc>
              <a:spcBef>
                <a:spcPts val="0"/>
              </a:spcBef>
              <a:spcAft>
                <a:spcPts val="0"/>
              </a:spcAft>
              <a:buClr>
                <a:srgbClr val="3F3151"/>
              </a:buClr>
              <a:buSzPts val="1000"/>
              <a:buFont typeface="Arial"/>
              <a:buChar char="•"/>
            </a:pPr>
            <a:r>
              <a:rPr lang="en-US" sz="1000" b="1" i="0" u="none" strike="noStrike" cap="none">
                <a:solidFill>
                  <a:srgbClr val="3F3151"/>
                </a:solidFill>
                <a:latin typeface="Calibri"/>
                <a:ea typeface="Calibri"/>
                <a:cs typeface="Calibri"/>
                <a:sym typeface="Calibri"/>
              </a:rPr>
              <a:t>Deductible: </a:t>
            </a:r>
            <a:r>
              <a:rPr lang="en-US" sz="1000" b="1" i="0" u="none" strike="noStrike" cap="none">
                <a:solidFill>
                  <a:srgbClr val="3F3151"/>
                </a:solidFill>
                <a:highlight>
                  <a:srgbClr val="FFFF00"/>
                </a:highlight>
                <a:latin typeface="Calibri"/>
                <a:ea typeface="Calibri"/>
                <a:cs typeface="Calibri"/>
                <a:sym typeface="Calibri"/>
              </a:rPr>
              <a:t>$7,500</a:t>
            </a:r>
            <a:endParaRPr sz="1000" b="1" i="0" u="none" strike="noStrike" cap="none">
              <a:solidFill>
                <a:srgbClr val="3F3151"/>
              </a:solidFill>
              <a:latin typeface="Calibri"/>
              <a:ea typeface="Calibri"/>
              <a:cs typeface="Calibri"/>
              <a:sym typeface="Calibri"/>
            </a:endParaRPr>
          </a:p>
          <a:p>
            <a:pPr marL="171450" marR="0" lvl="0" indent="-171450" algn="l" rtl="0">
              <a:lnSpc>
                <a:spcPct val="100000"/>
              </a:lnSpc>
              <a:spcBef>
                <a:spcPts val="0"/>
              </a:spcBef>
              <a:spcAft>
                <a:spcPts val="0"/>
              </a:spcAft>
              <a:buClr>
                <a:srgbClr val="3F3151"/>
              </a:buClr>
              <a:buSzPts val="1000"/>
              <a:buFont typeface="Arial"/>
              <a:buChar char="•"/>
            </a:pPr>
            <a:r>
              <a:rPr lang="en-US" sz="1000" b="1" i="0" u="none" strike="noStrike" cap="none">
                <a:solidFill>
                  <a:srgbClr val="3F3151"/>
                </a:solidFill>
                <a:latin typeface="Calibri"/>
                <a:ea typeface="Calibri"/>
                <a:cs typeface="Calibri"/>
                <a:sym typeface="Calibri"/>
              </a:rPr>
              <a:t>Co-Insurance: </a:t>
            </a:r>
            <a:r>
              <a:rPr lang="en-US" sz="1000" b="0" i="0" u="none" strike="noStrike" cap="none">
                <a:solidFill>
                  <a:srgbClr val="3F3151"/>
                </a:solidFill>
                <a:latin typeface="Calibri"/>
                <a:ea typeface="Calibri"/>
                <a:cs typeface="Calibri"/>
                <a:sym typeface="Calibri"/>
              </a:rPr>
              <a:t>80/20</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rgbClr val="3F3151"/>
              </a:buClr>
              <a:buSzPts val="1000"/>
              <a:buFont typeface="Arial"/>
              <a:buChar char="•"/>
            </a:pPr>
            <a:r>
              <a:rPr lang="en-US" sz="1000" b="1" i="0" u="none" strike="noStrike" cap="none">
                <a:solidFill>
                  <a:srgbClr val="3F3151"/>
                </a:solidFill>
                <a:latin typeface="Calibri"/>
                <a:ea typeface="Calibri"/>
                <a:cs typeface="Calibri"/>
                <a:sym typeface="Calibri"/>
              </a:rPr>
              <a:t>Coinsurance Max OOP: </a:t>
            </a:r>
            <a:r>
              <a:rPr lang="en-US" sz="1000" b="0" i="0" u="none" strike="noStrike" cap="none">
                <a:solidFill>
                  <a:schemeClr val="dk1"/>
                </a:solidFill>
                <a:latin typeface="Calibri"/>
                <a:ea typeface="Calibri"/>
                <a:cs typeface="Calibri"/>
                <a:sym typeface="Calibri"/>
              </a:rPr>
              <a:t>$5,000</a:t>
            </a:r>
            <a:endParaRPr sz="1000" b="0" i="0" u="none" strike="noStrike" cap="none">
              <a:solidFill>
                <a:srgbClr val="3F3151"/>
              </a:solidFill>
              <a:latin typeface="Calibri"/>
              <a:ea typeface="Calibri"/>
              <a:cs typeface="Calibri"/>
              <a:sym typeface="Calibri"/>
            </a:endParaRPr>
          </a:p>
          <a:p>
            <a:pPr marL="171450" marR="0" lvl="0" indent="-171450" algn="l" rtl="0">
              <a:lnSpc>
                <a:spcPct val="100000"/>
              </a:lnSpc>
              <a:spcBef>
                <a:spcPts val="0"/>
              </a:spcBef>
              <a:spcAft>
                <a:spcPts val="0"/>
              </a:spcAft>
              <a:buClr>
                <a:srgbClr val="3F3151"/>
              </a:buClr>
              <a:buSzPts val="1000"/>
              <a:buFont typeface="Arial"/>
              <a:buChar char="•"/>
            </a:pPr>
            <a:r>
              <a:rPr lang="en-US" sz="1000" b="1" i="0" u="none" strike="noStrike" cap="none">
                <a:solidFill>
                  <a:srgbClr val="3F3151"/>
                </a:solidFill>
                <a:latin typeface="Calibri"/>
                <a:ea typeface="Calibri"/>
                <a:cs typeface="Calibri"/>
                <a:sym typeface="Calibri"/>
              </a:rPr>
              <a:t>Doctor Office Visits: </a:t>
            </a:r>
            <a:r>
              <a:rPr lang="en-US" sz="1000" b="0" i="0" u="none" strike="noStrike" cap="none">
                <a:solidFill>
                  <a:srgbClr val="3F3151"/>
                </a:solidFill>
                <a:latin typeface="Calibri"/>
                <a:ea typeface="Calibri"/>
                <a:cs typeface="Calibri"/>
                <a:sym typeface="Calibri"/>
              </a:rPr>
              <a:t>$75*</a:t>
            </a:r>
            <a:endParaRPr sz="1000">
              <a:solidFill>
                <a:srgbClr val="3F3151"/>
              </a:solidFill>
              <a:latin typeface="Calibri"/>
              <a:ea typeface="Calibri"/>
              <a:cs typeface="Calibri"/>
              <a:sym typeface="Calibri"/>
            </a:endParaRPr>
          </a:p>
          <a:p>
            <a:pPr marL="171450" marR="0" lvl="0" indent="-171450" algn="l" rtl="0">
              <a:lnSpc>
                <a:spcPct val="100000"/>
              </a:lnSpc>
              <a:spcBef>
                <a:spcPts val="0"/>
              </a:spcBef>
              <a:spcAft>
                <a:spcPts val="0"/>
              </a:spcAft>
              <a:buClr>
                <a:srgbClr val="3F3151"/>
              </a:buClr>
              <a:buSzPts val="1000"/>
              <a:buFont typeface="Arial"/>
              <a:buChar char="•"/>
            </a:pPr>
            <a:r>
              <a:rPr lang="en-US" sz="1000" b="1">
                <a:solidFill>
                  <a:srgbClr val="3F3151"/>
                </a:solidFill>
                <a:latin typeface="Calibri"/>
                <a:ea typeface="Calibri"/>
                <a:cs typeface="Calibri"/>
                <a:sym typeface="Calibri"/>
              </a:rPr>
              <a:t>Underwriter: </a:t>
            </a:r>
            <a:r>
              <a:rPr lang="en-US" sz="1000">
                <a:solidFill>
                  <a:srgbClr val="3F3151"/>
                </a:solidFill>
                <a:latin typeface="Calibri"/>
                <a:ea typeface="Calibri"/>
                <a:cs typeface="Calibri"/>
                <a:sym typeface="Calibri"/>
              </a:rPr>
              <a:t>Golden Rule</a:t>
            </a:r>
            <a:endParaRPr sz="1000">
              <a:solidFill>
                <a:srgbClr val="3F3151"/>
              </a:solidFill>
              <a:latin typeface="Calibri"/>
              <a:ea typeface="Calibri"/>
              <a:cs typeface="Calibri"/>
              <a:sym typeface="Calibri"/>
            </a:endParaRPr>
          </a:p>
        </p:txBody>
      </p:sp>
      <p:cxnSp>
        <p:nvCxnSpPr>
          <p:cNvPr id="1013" name="Google Shape;1013;p106"/>
          <p:cNvCxnSpPr/>
          <p:nvPr/>
        </p:nvCxnSpPr>
        <p:spPr>
          <a:xfrm>
            <a:off x="4378300" y="2421947"/>
            <a:ext cx="5700" cy="3816600"/>
          </a:xfrm>
          <a:prstGeom prst="straightConnector1">
            <a:avLst/>
          </a:prstGeom>
          <a:noFill/>
          <a:ln w="38100" cap="flat" cmpd="sng">
            <a:solidFill>
              <a:schemeClr val="dk1"/>
            </a:solidFill>
            <a:prstDash val="solid"/>
            <a:round/>
            <a:headEnd type="none" w="sm" len="sm"/>
            <a:tailEnd type="none" w="sm" len="sm"/>
          </a:ln>
          <a:effectLst>
            <a:outerShdw blurRad="40000" dist="23000" dir="5400000" rotWithShape="0">
              <a:srgbClr val="000000">
                <a:alpha val="34510"/>
              </a:srgbClr>
            </a:outerShdw>
          </a:effectLst>
        </p:spPr>
      </p:cxnSp>
      <p:cxnSp>
        <p:nvCxnSpPr>
          <p:cNvPr id="1014" name="Google Shape;1014;p106"/>
          <p:cNvCxnSpPr/>
          <p:nvPr/>
        </p:nvCxnSpPr>
        <p:spPr>
          <a:xfrm>
            <a:off x="7584925" y="2421947"/>
            <a:ext cx="5700" cy="3816600"/>
          </a:xfrm>
          <a:prstGeom prst="straightConnector1">
            <a:avLst/>
          </a:prstGeom>
          <a:noFill/>
          <a:ln w="38100" cap="flat" cmpd="sng">
            <a:solidFill>
              <a:schemeClr val="dk1"/>
            </a:solidFill>
            <a:prstDash val="solid"/>
            <a:round/>
            <a:headEnd type="none" w="sm" len="sm"/>
            <a:tailEnd type="none" w="sm" len="sm"/>
          </a:ln>
          <a:effectLst>
            <a:outerShdw blurRad="40000" dist="23000" dir="5400000" rotWithShape="0">
              <a:srgbClr val="000000">
                <a:alpha val="34510"/>
              </a:srgbClr>
            </a:outerShdw>
          </a:effectLst>
        </p:spPr>
      </p:cxnSp>
      <p:pic>
        <p:nvPicPr>
          <p:cNvPr id="1015" name="Google Shape;1015;p106">
            <a:hlinkClick r:id="rId4"/>
          </p:cNvPr>
          <p:cNvPicPr preferRelativeResize="0"/>
          <p:nvPr/>
        </p:nvPicPr>
        <p:blipFill>
          <a:blip r:embed="rId5">
            <a:alphaModFix/>
          </a:blip>
          <a:stretch>
            <a:fillRect/>
          </a:stretch>
        </p:blipFill>
        <p:spPr>
          <a:xfrm>
            <a:off x="10414726" y="5589275"/>
            <a:ext cx="989675" cy="523750"/>
          </a:xfrm>
          <a:prstGeom prst="rect">
            <a:avLst/>
          </a:prstGeom>
          <a:noFill/>
          <a:ln>
            <a:noFill/>
          </a:ln>
          <a:effectLst>
            <a:outerShdw blurRad="57150" dist="19050" dir="5400000" algn="bl" rotWithShape="0">
              <a:srgbClr val="000000">
                <a:alpha val="50000"/>
              </a:srgbClr>
            </a:outerShdw>
          </a:effectLst>
        </p:spPr>
      </p:pic>
      <p:pic>
        <p:nvPicPr>
          <p:cNvPr id="1016" name="Google Shape;1016;p106">
            <a:hlinkClick r:id="rId6"/>
          </p:cNvPr>
          <p:cNvPicPr preferRelativeResize="0"/>
          <p:nvPr/>
        </p:nvPicPr>
        <p:blipFill rotWithShape="1">
          <a:blip r:embed="rId7">
            <a:alphaModFix/>
          </a:blip>
          <a:srcRect t="21675" b="23352"/>
          <a:stretch/>
        </p:blipFill>
        <p:spPr>
          <a:xfrm>
            <a:off x="3951050" y="1128061"/>
            <a:ext cx="4289900" cy="947957"/>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rgbClr val="424242"/>
            </a:gs>
            <a:gs pos="100000">
              <a:srgbClr val="010101"/>
            </a:gs>
          </a:gsLst>
          <a:lin ang="5400012" scaled="0"/>
        </a:gradFill>
        <a:effectLst/>
      </p:bgPr>
    </p:bg>
    <p:spTree>
      <p:nvGrpSpPr>
        <p:cNvPr id="1" name="Shape 1021"/>
        <p:cNvGrpSpPr/>
        <p:nvPr/>
      </p:nvGrpSpPr>
      <p:grpSpPr>
        <a:xfrm>
          <a:off x="0" y="0"/>
          <a:ext cx="0" cy="0"/>
          <a:chOff x="0" y="0"/>
          <a:chExt cx="0" cy="0"/>
        </a:xfrm>
      </p:grpSpPr>
      <p:sp>
        <p:nvSpPr>
          <p:cNvPr id="1022" name="Google Shape;1022;p107"/>
          <p:cNvSpPr txBox="1">
            <a:spLocks noGrp="1"/>
          </p:cNvSpPr>
          <p:nvPr>
            <p:ph type="body" idx="1"/>
          </p:nvPr>
        </p:nvSpPr>
        <p:spPr>
          <a:xfrm>
            <a:off x="1280281" y="2558364"/>
            <a:ext cx="2679300" cy="20304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3220"/>
              <a:buNone/>
            </a:pPr>
            <a:r>
              <a:rPr lang="en-US" sz="1600" b="1">
                <a:solidFill>
                  <a:srgbClr val="953734"/>
                </a:solidFill>
                <a:latin typeface="Calibri"/>
                <a:ea typeface="Calibri"/>
                <a:cs typeface="Calibri"/>
                <a:sym typeface="Calibri"/>
              </a:rPr>
              <a:t>PLAN A</a:t>
            </a:r>
            <a:endParaRPr/>
          </a:p>
          <a:p>
            <a:pPr marL="171450" lvl="0" indent="-171450" algn="l" rtl="0">
              <a:lnSpc>
                <a:spcPct val="100000"/>
              </a:lnSpc>
              <a:spcBef>
                <a:spcPts val="600"/>
              </a:spcBef>
              <a:spcAft>
                <a:spcPts val="0"/>
              </a:spcAft>
              <a:buClr>
                <a:srgbClr val="3F3151"/>
              </a:buClr>
              <a:buSzPts val="1000"/>
              <a:buFont typeface="Arial"/>
              <a:buChar char="•"/>
            </a:pPr>
            <a:r>
              <a:rPr lang="en-US" sz="1000" b="1">
                <a:solidFill>
                  <a:srgbClr val="3F3151"/>
                </a:solidFill>
                <a:latin typeface="Calibri"/>
                <a:ea typeface="Calibri"/>
                <a:cs typeface="Calibri"/>
                <a:sym typeface="Calibri"/>
              </a:rPr>
              <a:t>Premium: </a:t>
            </a:r>
            <a:r>
              <a:rPr lang="en-US" sz="1000" b="1">
                <a:solidFill>
                  <a:srgbClr val="3F3151"/>
                </a:solidFill>
                <a:highlight>
                  <a:srgbClr val="FFFF00"/>
                </a:highlight>
                <a:latin typeface="Calibri"/>
                <a:ea typeface="Calibri"/>
                <a:cs typeface="Calibri"/>
                <a:sym typeface="Calibri"/>
              </a:rPr>
              <a:t>$</a:t>
            </a:r>
            <a:endParaRPr sz="1000" b="1">
              <a:solidFill>
                <a:srgbClr val="3F3151"/>
              </a:solidFill>
              <a:latin typeface="Calibri"/>
              <a:ea typeface="Calibri"/>
              <a:cs typeface="Calibri"/>
              <a:sym typeface="Calibri"/>
            </a:endParaRPr>
          </a:p>
          <a:p>
            <a:pPr marL="171450" lvl="0" indent="-171450" algn="l" rtl="0">
              <a:lnSpc>
                <a:spcPct val="100000"/>
              </a:lnSpc>
              <a:spcBef>
                <a:spcPts val="0"/>
              </a:spcBef>
              <a:spcAft>
                <a:spcPts val="0"/>
              </a:spcAft>
              <a:buClr>
                <a:srgbClr val="3F3151"/>
              </a:buClr>
              <a:buSzPts val="1000"/>
              <a:buFont typeface="Arial"/>
              <a:buChar char="•"/>
            </a:pPr>
            <a:r>
              <a:rPr lang="en-US" sz="1000" b="1">
                <a:solidFill>
                  <a:srgbClr val="3F3151"/>
                </a:solidFill>
                <a:latin typeface="Calibri"/>
                <a:ea typeface="Calibri"/>
                <a:cs typeface="Calibri"/>
                <a:sym typeface="Calibri"/>
              </a:rPr>
              <a:t>Policy: </a:t>
            </a:r>
            <a:r>
              <a:rPr lang="en-US" sz="1000">
                <a:solidFill>
                  <a:srgbClr val="3F3151"/>
                </a:solidFill>
                <a:latin typeface="Calibri"/>
                <a:ea typeface="Calibri"/>
                <a:cs typeface="Calibri"/>
                <a:sym typeface="Calibri"/>
              </a:rPr>
              <a:t>Tri-Term Value</a:t>
            </a:r>
            <a:endParaRPr sz="1000" b="1">
              <a:solidFill>
                <a:srgbClr val="3F3151"/>
              </a:solidFill>
              <a:latin typeface="Calibri"/>
              <a:ea typeface="Calibri"/>
              <a:cs typeface="Calibri"/>
              <a:sym typeface="Calibri"/>
            </a:endParaRPr>
          </a:p>
          <a:p>
            <a:pPr marL="171450" lvl="0" indent="-171450" algn="l" rtl="0">
              <a:lnSpc>
                <a:spcPct val="100000"/>
              </a:lnSpc>
              <a:spcBef>
                <a:spcPts val="0"/>
              </a:spcBef>
              <a:spcAft>
                <a:spcPts val="0"/>
              </a:spcAft>
              <a:buClr>
                <a:srgbClr val="3F3151"/>
              </a:buClr>
              <a:buSzPts val="1000"/>
              <a:buFont typeface="Arial"/>
              <a:buChar char="•"/>
            </a:pPr>
            <a:r>
              <a:rPr lang="en-US" sz="1000" b="1">
                <a:solidFill>
                  <a:srgbClr val="3F3151"/>
                </a:solidFill>
                <a:latin typeface="Calibri"/>
                <a:ea typeface="Calibri"/>
                <a:cs typeface="Calibri"/>
                <a:sym typeface="Calibri"/>
              </a:rPr>
              <a:t>Network: </a:t>
            </a:r>
            <a:r>
              <a:rPr lang="en-US" sz="1000" u="sng">
                <a:solidFill>
                  <a:schemeClr val="hlink"/>
                </a:solidFill>
                <a:latin typeface="Calibri"/>
                <a:ea typeface="Calibri"/>
                <a:cs typeface="Calibri"/>
                <a:sym typeface="Calibri"/>
                <a:hlinkClick r:id="rId3"/>
              </a:rPr>
              <a:t>PPO</a:t>
            </a:r>
            <a:endParaRPr sz="1000">
              <a:solidFill>
                <a:srgbClr val="3F3151"/>
              </a:solidFill>
              <a:latin typeface="Calibri"/>
              <a:ea typeface="Calibri"/>
              <a:cs typeface="Calibri"/>
              <a:sym typeface="Calibri"/>
            </a:endParaRPr>
          </a:p>
          <a:p>
            <a:pPr marL="171450" lvl="0" indent="-171450" algn="l" rtl="0">
              <a:lnSpc>
                <a:spcPct val="100000"/>
              </a:lnSpc>
              <a:spcBef>
                <a:spcPts val="0"/>
              </a:spcBef>
              <a:spcAft>
                <a:spcPts val="0"/>
              </a:spcAft>
              <a:buClr>
                <a:srgbClr val="3F3151"/>
              </a:buClr>
              <a:buSzPts val="1000"/>
              <a:buFont typeface="Arial"/>
              <a:buChar char="•"/>
            </a:pPr>
            <a:r>
              <a:rPr lang="en-US" sz="1000" b="1">
                <a:solidFill>
                  <a:srgbClr val="3F3151"/>
                </a:solidFill>
                <a:latin typeface="Calibri"/>
                <a:ea typeface="Calibri"/>
                <a:cs typeface="Calibri"/>
                <a:sym typeface="Calibri"/>
              </a:rPr>
              <a:t>Deductible: </a:t>
            </a:r>
            <a:r>
              <a:rPr lang="en-US" sz="1000" b="1">
                <a:solidFill>
                  <a:srgbClr val="3F3151"/>
                </a:solidFill>
                <a:highlight>
                  <a:srgbClr val="FFFF00"/>
                </a:highlight>
                <a:latin typeface="Calibri"/>
                <a:ea typeface="Calibri"/>
                <a:cs typeface="Calibri"/>
                <a:sym typeface="Calibri"/>
              </a:rPr>
              <a:t>$15,000</a:t>
            </a:r>
            <a:endParaRPr sz="1000" b="1">
              <a:solidFill>
                <a:srgbClr val="3F3151"/>
              </a:solidFill>
              <a:latin typeface="Calibri"/>
              <a:ea typeface="Calibri"/>
              <a:cs typeface="Calibri"/>
              <a:sym typeface="Calibri"/>
            </a:endParaRPr>
          </a:p>
          <a:p>
            <a:pPr marL="171450" lvl="0" indent="-171450" algn="l" rtl="0">
              <a:lnSpc>
                <a:spcPct val="100000"/>
              </a:lnSpc>
              <a:spcBef>
                <a:spcPts val="0"/>
              </a:spcBef>
              <a:spcAft>
                <a:spcPts val="0"/>
              </a:spcAft>
              <a:buClr>
                <a:srgbClr val="3F3151"/>
              </a:buClr>
              <a:buSzPts val="1000"/>
              <a:buFont typeface="Arial"/>
              <a:buChar char="•"/>
            </a:pPr>
            <a:r>
              <a:rPr lang="en-US" sz="1000" b="1">
                <a:solidFill>
                  <a:srgbClr val="3F3151"/>
                </a:solidFill>
                <a:latin typeface="Calibri"/>
                <a:ea typeface="Calibri"/>
                <a:cs typeface="Calibri"/>
                <a:sym typeface="Calibri"/>
              </a:rPr>
              <a:t>Co-Insurance</a:t>
            </a:r>
            <a:r>
              <a:rPr lang="en-US" sz="1000">
                <a:solidFill>
                  <a:srgbClr val="3F3151"/>
                </a:solidFill>
                <a:latin typeface="Calibri"/>
                <a:ea typeface="Calibri"/>
                <a:cs typeface="Calibri"/>
                <a:sym typeface="Calibri"/>
              </a:rPr>
              <a:t>: </a:t>
            </a:r>
            <a:r>
              <a:rPr lang="en-US" sz="1000" b="1">
                <a:solidFill>
                  <a:srgbClr val="3F3151"/>
                </a:solidFill>
                <a:highlight>
                  <a:srgbClr val="FFFF00"/>
                </a:highlight>
                <a:latin typeface="Calibri"/>
                <a:ea typeface="Calibri"/>
                <a:cs typeface="Calibri"/>
                <a:sym typeface="Calibri"/>
              </a:rPr>
              <a:t>70/30</a:t>
            </a:r>
            <a:endParaRPr sz="1000" b="1">
              <a:solidFill>
                <a:srgbClr val="3F3151"/>
              </a:solidFill>
              <a:highlight>
                <a:srgbClr val="FFFF00"/>
              </a:highlight>
              <a:latin typeface="Calibri"/>
              <a:ea typeface="Calibri"/>
              <a:cs typeface="Calibri"/>
              <a:sym typeface="Calibri"/>
            </a:endParaRPr>
          </a:p>
          <a:p>
            <a:pPr marL="171450" lvl="0" indent="-171450" algn="l" rtl="0">
              <a:lnSpc>
                <a:spcPct val="100000"/>
              </a:lnSpc>
              <a:spcBef>
                <a:spcPts val="0"/>
              </a:spcBef>
              <a:spcAft>
                <a:spcPts val="0"/>
              </a:spcAft>
              <a:buClr>
                <a:srgbClr val="3F3151"/>
              </a:buClr>
              <a:buSzPts val="1000"/>
              <a:buFont typeface="Arial"/>
              <a:buChar char="•"/>
            </a:pPr>
            <a:r>
              <a:rPr lang="en-US" sz="1000" b="1">
                <a:solidFill>
                  <a:srgbClr val="3F3151"/>
                </a:solidFill>
                <a:latin typeface="Calibri"/>
                <a:ea typeface="Calibri"/>
                <a:cs typeface="Calibri"/>
                <a:sym typeface="Calibri"/>
              </a:rPr>
              <a:t>Coinsurance Max OOP: </a:t>
            </a:r>
            <a:r>
              <a:rPr lang="en-US" sz="1000" b="1">
                <a:solidFill>
                  <a:schemeClr val="dk1"/>
                </a:solidFill>
                <a:highlight>
                  <a:srgbClr val="FFFF00"/>
                </a:highlight>
                <a:latin typeface="Calibri"/>
                <a:ea typeface="Calibri"/>
                <a:cs typeface="Calibri"/>
                <a:sym typeface="Calibri"/>
              </a:rPr>
              <a:t>$5,000</a:t>
            </a:r>
            <a:endParaRPr sz="1000" b="1">
              <a:solidFill>
                <a:srgbClr val="3F3151"/>
              </a:solidFill>
              <a:highlight>
                <a:srgbClr val="FFFF00"/>
              </a:highlight>
              <a:latin typeface="Calibri"/>
              <a:ea typeface="Calibri"/>
              <a:cs typeface="Calibri"/>
              <a:sym typeface="Calibri"/>
            </a:endParaRPr>
          </a:p>
          <a:p>
            <a:pPr marL="171450" lvl="0" indent="-171450" algn="l" rtl="0">
              <a:spcBef>
                <a:spcPts val="0"/>
              </a:spcBef>
              <a:spcAft>
                <a:spcPts val="0"/>
              </a:spcAft>
              <a:buClr>
                <a:srgbClr val="3F3151"/>
              </a:buClr>
              <a:buSzPts val="1000"/>
              <a:buChar char="•"/>
            </a:pPr>
            <a:r>
              <a:rPr lang="en-US" sz="1000" b="1">
                <a:solidFill>
                  <a:srgbClr val="3F3151"/>
                </a:solidFill>
                <a:latin typeface="Calibri"/>
                <a:ea typeface="Calibri"/>
                <a:cs typeface="Calibri"/>
                <a:sym typeface="Calibri"/>
              </a:rPr>
              <a:t>Doctor Office Visits: </a:t>
            </a:r>
            <a:r>
              <a:rPr lang="en-US" sz="1000" b="1">
                <a:solidFill>
                  <a:srgbClr val="FF0000"/>
                </a:solidFill>
                <a:latin typeface="Calibri"/>
                <a:ea typeface="Calibri"/>
                <a:cs typeface="Calibri"/>
                <a:sym typeface="Calibri"/>
              </a:rPr>
              <a:t>N/A</a:t>
            </a:r>
            <a:endParaRPr sz="1000" b="1">
              <a:solidFill>
                <a:srgbClr val="3F3151"/>
              </a:solidFill>
              <a:latin typeface="Calibri"/>
              <a:ea typeface="Calibri"/>
              <a:cs typeface="Calibri"/>
              <a:sym typeface="Calibri"/>
            </a:endParaRPr>
          </a:p>
          <a:p>
            <a:pPr marL="171450" lvl="0" indent="-171450" algn="l" rtl="0">
              <a:lnSpc>
                <a:spcPct val="100000"/>
              </a:lnSpc>
              <a:spcBef>
                <a:spcPts val="0"/>
              </a:spcBef>
              <a:spcAft>
                <a:spcPts val="0"/>
              </a:spcAft>
              <a:buClr>
                <a:srgbClr val="3F3151"/>
              </a:buClr>
              <a:buSzPts val="1000"/>
              <a:buFont typeface="Arial"/>
              <a:buChar char="•"/>
            </a:pPr>
            <a:r>
              <a:rPr lang="en-US" sz="1000" b="1">
                <a:solidFill>
                  <a:srgbClr val="3F3151"/>
                </a:solidFill>
                <a:latin typeface="Calibri"/>
                <a:ea typeface="Calibri"/>
                <a:cs typeface="Calibri"/>
                <a:sym typeface="Calibri"/>
              </a:rPr>
              <a:t>Underwriter: </a:t>
            </a:r>
            <a:r>
              <a:rPr lang="en-US" sz="1000">
                <a:solidFill>
                  <a:srgbClr val="3F3151"/>
                </a:solidFill>
                <a:latin typeface="Calibri"/>
                <a:ea typeface="Calibri"/>
                <a:cs typeface="Calibri"/>
                <a:sym typeface="Calibri"/>
              </a:rPr>
              <a:t>Golden Rule</a:t>
            </a:r>
            <a:endParaRPr sz="1000" b="1">
              <a:solidFill>
                <a:srgbClr val="FF0000"/>
              </a:solidFill>
              <a:latin typeface="Calibri"/>
              <a:ea typeface="Calibri"/>
              <a:cs typeface="Calibri"/>
              <a:sym typeface="Calibri"/>
            </a:endParaRPr>
          </a:p>
        </p:txBody>
      </p:sp>
      <p:sp>
        <p:nvSpPr>
          <p:cNvPr id="1023" name="Google Shape;1023;p107"/>
          <p:cNvSpPr txBox="1"/>
          <p:nvPr/>
        </p:nvSpPr>
        <p:spPr>
          <a:xfrm>
            <a:off x="4565969" y="2558364"/>
            <a:ext cx="2679300" cy="2030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360"/>
              </a:spcBef>
              <a:spcAft>
                <a:spcPts val="0"/>
              </a:spcAft>
              <a:buClr>
                <a:schemeClr val="accent1"/>
              </a:buClr>
              <a:buSzPts val="3220"/>
              <a:buFont typeface="Arial"/>
              <a:buNone/>
            </a:pPr>
            <a:r>
              <a:rPr lang="en-US" sz="1600" b="1" i="0" u="none" strike="noStrike" cap="none">
                <a:solidFill>
                  <a:srgbClr val="953734"/>
                </a:solidFill>
                <a:latin typeface="Calibri"/>
                <a:ea typeface="Calibri"/>
                <a:cs typeface="Calibri"/>
                <a:sym typeface="Calibri"/>
              </a:rPr>
              <a:t>PLAN B</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600"/>
              </a:spcBef>
              <a:spcAft>
                <a:spcPts val="0"/>
              </a:spcAft>
              <a:buClr>
                <a:srgbClr val="3F3151"/>
              </a:buClr>
              <a:buSzPts val="1000"/>
              <a:buFont typeface="Arial"/>
              <a:buChar char="•"/>
            </a:pPr>
            <a:r>
              <a:rPr lang="en-US" sz="1000" b="1" i="0" u="none" strike="noStrike" cap="none">
                <a:solidFill>
                  <a:srgbClr val="3F3151"/>
                </a:solidFill>
                <a:latin typeface="Calibri"/>
                <a:ea typeface="Calibri"/>
                <a:cs typeface="Calibri"/>
                <a:sym typeface="Calibri"/>
              </a:rPr>
              <a:t>Premium: </a:t>
            </a:r>
            <a:r>
              <a:rPr lang="en-US" sz="1000" b="1" i="0" u="none" strike="noStrike" cap="none">
                <a:solidFill>
                  <a:srgbClr val="3F3151"/>
                </a:solidFill>
                <a:highlight>
                  <a:srgbClr val="FFFF00"/>
                </a:highlight>
                <a:latin typeface="Calibri"/>
                <a:ea typeface="Calibri"/>
                <a:cs typeface="Calibri"/>
                <a:sym typeface="Calibri"/>
              </a:rPr>
              <a:t>$</a:t>
            </a:r>
            <a:endParaRPr sz="1000" b="1" i="0" u="none" strike="noStrike" cap="none">
              <a:solidFill>
                <a:srgbClr val="3F3151"/>
              </a:solidFill>
              <a:latin typeface="Calibri"/>
              <a:ea typeface="Calibri"/>
              <a:cs typeface="Calibri"/>
              <a:sym typeface="Calibri"/>
            </a:endParaRPr>
          </a:p>
          <a:p>
            <a:pPr marL="171450" marR="0" lvl="0" indent="-171450" algn="l" rtl="0">
              <a:lnSpc>
                <a:spcPct val="100000"/>
              </a:lnSpc>
              <a:spcBef>
                <a:spcPts val="0"/>
              </a:spcBef>
              <a:spcAft>
                <a:spcPts val="0"/>
              </a:spcAft>
              <a:buClr>
                <a:srgbClr val="3F3151"/>
              </a:buClr>
              <a:buSzPts val="1000"/>
              <a:buFont typeface="Arial"/>
              <a:buChar char="•"/>
            </a:pPr>
            <a:r>
              <a:rPr lang="en-US" sz="1000" b="1" i="0" u="none" strike="noStrike" cap="none">
                <a:solidFill>
                  <a:srgbClr val="3F3151"/>
                </a:solidFill>
                <a:latin typeface="Calibri"/>
                <a:ea typeface="Calibri"/>
                <a:cs typeface="Calibri"/>
                <a:sym typeface="Calibri"/>
              </a:rPr>
              <a:t>Policy: </a:t>
            </a:r>
            <a:r>
              <a:rPr lang="en-US" sz="1000">
                <a:solidFill>
                  <a:srgbClr val="3F3151"/>
                </a:solidFill>
                <a:latin typeface="Calibri"/>
                <a:ea typeface="Calibri"/>
                <a:cs typeface="Calibri"/>
                <a:sym typeface="Calibri"/>
              </a:rPr>
              <a:t>Tri-Term Co-Pay</a:t>
            </a:r>
            <a:endParaRPr sz="1000" b="1" i="0" u="none" strike="noStrike" cap="none">
              <a:solidFill>
                <a:srgbClr val="3F3151"/>
              </a:solidFill>
              <a:latin typeface="Calibri"/>
              <a:ea typeface="Calibri"/>
              <a:cs typeface="Calibri"/>
              <a:sym typeface="Calibri"/>
            </a:endParaRPr>
          </a:p>
          <a:p>
            <a:pPr marL="171450" marR="0" lvl="0" indent="-171450" algn="l" rtl="0">
              <a:lnSpc>
                <a:spcPct val="100000"/>
              </a:lnSpc>
              <a:spcBef>
                <a:spcPts val="0"/>
              </a:spcBef>
              <a:spcAft>
                <a:spcPts val="0"/>
              </a:spcAft>
              <a:buClr>
                <a:srgbClr val="3F3151"/>
              </a:buClr>
              <a:buSzPts val="1000"/>
              <a:buFont typeface="Arial"/>
              <a:buChar char="•"/>
            </a:pPr>
            <a:r>
              <a:rPr lang="en-US" sz="1000" b="1" i="0" u="none" strike="noStrike" cap="none">
                <a:solidFill>
                  <a:srgbClr val="3F3151"/>
                </a:solidFill>
                <a:latin typeface="Calibri"/>
                <a:ea typeface="Calibri"/>
                <a:cs typeface="Calibri"/>
                <a:sym typeface="Calibri"/>
              </a:rPr>
              <a:t>Network: </a:t>
            </a:r>
            <a:r>
              <a:rPr lang="en-US" sz="1000" b="0" i="0" u="sng" strike="noStrike" cap="none">
                <a:solidFill>
                  <a:schemeClr val="hlink"/>
                </a:solidFill>
                <a:latin typeface="Calibri"/>
                <a:ea typeface="Calibri"/>
                <a:cs typeface="Calibri"/>
                <a:sym typeface="Calibri"/>
                <a:hlinkClick r:id="rId3"/>
              </a:rPr>
              <a:t>PPO</a:t>
            </a:r>
            <a:endParaRPr sz="1000" b="0" i="0" u="none" strike="noStrike" cap="none">
              <a:solidFill>
                <a:srgbClr val="3F3151"/>
              </a:solidFill>
              <a:latin typeface="Calibri"/>
              <a:ea typeface="Calibri"/>
              <a:cs typeface="Calibri"/>
              <a:sym typeface="Calibri"/>
            </a:endParaRPr>
          </a:p>
          <a:p>
            <a:pPr marL="171450" marR="0" lvl="0" indent="-171450" algn="l" rtl="0">
              <a:lnSpc>
                <a:spcPct val="100000"/>
              </a:lnSpc>
              <a:spcBef>
                <a:spcPts val="0"/>
              </a:spcBef>
              <a:spcAft>
                <a:spcPts val="0"/>
              </a:spcAft>
              <a:buClr>
                <a:srgbClr val="3F3151"/>
              </a:buClr>
              <a:buSzPts val="1000"/>
              <a:buFont typeface="Arial"/>
              <a:buChar char="•"/>
            </a:pPr>
            <a:r>
              <a:rPr lang="en-US" sz="1000" b="1" i="0" u="none" strike="noStrike" cap="none">
                <a:solidFill>
                  <a:srgbClr val="3F3151"/>
                </a:solidFill>
                <a:latin typeface="Calibri"/>
                <a:ea typeface="Calibri"/>
                <a:cs typeface="Calibri"/>
                <a:sym typeface="Calibri"/>
              </a:rPr>
              <a:t>Deductible: </a:t>
            </a:r>
            <a:r>
              <a:rPr lang="en-US" sz="1000" b="1" i="0" u="none" strike="noStrike" cap="none">
                <a:solidFill>
                  <a:srgbClr val="3F3151"/>
                </a:solidFill>
                <a:highlight>
                  <a:srgbClr val="FFFF00"/>
                </a:highlight>
                <a:latin typeface="Calibri"/>
                <a:ea typeface="Calibri"/>
                <a:cs typeface="Calibri"/>
                <a:sym typeface="Calibri"/>
              </a:rPr>
              <a:t>$7,500</a:t>
            </a:r>
            <a:endParaRPr sz="1000" b="1" i="0" u="none" strike="noStrike" cap="none">
              <a:solidFill>
                <a:srgbClr val="3F3151"/>
              </a:solidFill>
              <a:latin typeface="Calibri"/>
              <a:ea typeface="Calibri"/>
              <a:cs typeface="Calibri"/>
              <a:sym typeface="Calibri"/>
            </a:endParaRPr>
          </a:p>
          <a:p>
            <a:pPr marL="171450" marR="0" lvl="0" indent="-171450" algn="l" rtl="0">
              <a:lnSpc>
                <a:spcPct val="100000"/>
              </a:lnSpc>
              <a:spcBef>
                <a:spcPts val="0"/>
              </a:spcBef>
              <a:spcAft>
                <a:spcPts val="0"/>
              </a:spcAft>
              <a:buClr>
                <a:srgbClr val="3F3151"/>
              </a:buClr>
              <a:buSzPts val="1000"/>
              <a:buFont typeface="Arial"/>
              <a:buChar char="•"/>
            </a:pPr>
            <a:r>
              <a:rPr lang="en-US" sz="1000" b="1" i="0" u="none" strike="noStrike" cap="none">
                <a:solidFill>
                  <a:srgbClr val="3F3151"/>
                </a:solidFill>
                <a:latin typeface="Calibri"/>
                <a:ea typeface="Calibri"/>
                <a:cs typeface="Calibri"/>
                <a:sym typeface="Calibri"/>
              </a:rPr>
              <a:t>Co-Insurance: </a:t>
            </a:r>
            <a:r>
              <a:rPr lang="en-US" sz="1000" b="1" i="0" u="none" strike="noStrike" cap="none">
                <a:solidFill>
                  <a:srgbClr val="3F3151"/>
                </a:solidFill>
                <a:highlight>
                  <a:srgbClr val="FFFF00"/>
                </a:highlight>
                <a:latin typeface="Calibri"/>
                <a:ea typeface="Calibri"/>
                <a:cs typeface="Calibri"/>
                <a:sym typeface="Calibri"/>
              </a:rPr>
              <a:t>70/30</a:t>
            </a:r>
            <a:endParaRPr sz="1000" b="1" i="0" u="none" strike="noStrike" cap="none">
              <a:solidFill>
                <a:srgbClr val="3F3151"/>
              </a:solidFill>
              <a:highlight>
                <a:srgbClr val="FFFF00"/>
              </a:highlight>
              <a:latin typeface="Calibri"/>
              <a:ea typeface="Calibri"/>
              <a:cs typeface="Calibri"/>
              <a:sym typeface="Calibri"/>
            </a:endParaRPr>
          </a:p>
          <a:p>
            <a:pPr marL="171450" marR="0" lvl="0" indent="-171450" algn="l" rtl="0">
              <a:lnSpc>
                <a:spcPct val="100000"/>
              </a:lnSpc>
              <a:spcBef>
                <a:spcPts val="0"/>
              </a:spcBef>
              <a:spcAft>
                <a:spcPts val="0"/>
              </a:spcAft>
              <a:buClr>
                <a:srgbClr val="3F3151"/>
              </a:buClr>
              <a:buSzPts val="1000"/>
              <a:buFont typeface="Arial"/>
              <a:buChar char="•"/>
            </a:pPr>
            <a:r>
              <a:rPr lang="en-US" sz="1000" b="1" i="0" u="none" strike="noStrike" cap="none">
                <a:solidFill>
                  <a:srgbClr val="3F3151"/>
                </a:solidFill>
                <a:latin typeface="Calibri"/>
                <a:ea typeface="Calibri"/>
                <a:cs typeface="Calibri"/>
                <a:sym typeface="Calibri"/>
              </a:rPr>
              <a:t>Coinsurance Max OOP: </a:t>
            </a:r>
            <a:r>
              <a:rPr lang="en-US" sz="1000" b="1" i="0" u="none" strike="noStrike" cap="none">
                <a:solidFill>
                  <a:srgbClr val="000000"/>
                </a:solidFill>
                <a:highlight>
                  <a:srgbClr val="FFFF00"/>
                </a:highlight>
                <a:latin typeface="Calibri"/>
                <a:ea typeface="Calibri"/>
                <a:cs typeface="Calibri"/>
                <a:sym typeface="Calibri"/>
              </a:rPr>
              <a:t>$5,000</a:t>
            </a:r>
            <a:endParaRPr sz="1000" b="1" i="0" u="none" strike="noStrike" cap="none">
              <a:solidFill>
                <a:srgbClr val="3F3151"/>
              </a:solidFill>
              <a:highlight>
                <a:srgbClr val="FFFF00"/>
              </a:highlight>
              <a:latin typeface="Calibri"/>
              <a:ea typeface="Calibri"/>
              <a:cs typeface="Calibri"/>
              <a:sym typeface="Calibri"/>
            </a:endParaRPr>
          </a:p>
          <a:p>
            <a:pPr marL="171450" marR="0" lvl="0" indent="-171450" algn="l" rtl="0">
              <a:lnSpc>
                <a:spcPct val="100000"/>
              </a:lnSpc>
              <a:spcBef>
                <a:spcPts val="0"/>
              </a:spcBef>
              <a:spcAft>
                <a:spcPts val="0"/>
              </a:spcAft>
              <a:buClr>
                <a:srgbClr val="3F3151"/>
              </a:buClr>
              <a:buSzPts val="1000"/>
              <a:buFont typeface="Arial"/>
              <a:buChar char="•"/>
            </a:pPr>
            <a:r>
              <a:rPr lang="en-US" sz="1000" b="1">
                <a:solidFill>
                  <a:srgbClr val="3F3151"/>
                </a:solidFill>
                <a:latin typeface="Calibri"/>
                <a:ea typeface="Calibri"/>
                <a:cs typeface="Calibri"/>
                <a:sym typeface="Calibri"/>
              </a:rPr>
              <a:t>Doctor Office Visits: </a:t>
            </a:r>
            <a:r>
              <a:rPr lang="en-US" sz="1000" b="1">
                <a:solidFill>
                  <a:srgbClr val="FF0000"/>
                </a:solidFill>
                <a:latin typeface="Calibri"/>
                <a:ea typeface="Calibri"/>
                <a:cs typeface="Calibri"/>
                <a:sym typeface="Calibri"/>
              </a:rPr>
              <a:t>N/A</a:t>
            </a:r>
            <a:endParaRPr sz="1000" b="1">
              <a:solidFill>
                <a:srgbClr val="FF0000"/>
              </a:solidFill>
              <a:latin typeface="Calibri"/>
              <a:ea typeface="Calibri"/>
              <a:cs typeface="Calibri"/>
              <a:sym typeface="Calibri"/>
            </a:endParaRPr>
          </a:p>
          <a:p>
            <a:pPr marL="171450" marR="0" lvl="0" indent="-171450" algn="l" rtl="0">
              <a:lnSpc>
                <a:spcPct val="100000"/>
              </a:lnSpc>
              <a:spcBef>
                <a:spcPts val="0"/>
              </a:spcBef>
              <a:spcAft>
                <a:spcPts val="0"/>
              </a:spcAft>
              <a:buClr>
                <a:srgbClr val="3F3151"/>
              </a:buClr>
              <a:buSzPts val="1000"/>
              <a:buFont typeface="Arial"/>
              <a:buChar char="•"/>
            </a:pPr>
            <a:r>
              <a:rPr lang="en-US" sz="1000" b="1">
                <a:solidFill>
                  <a:srgbClr val="3F3151"/>
                </a:solidFill>
                <a:latin typeface="Calibri"/>
                <a:ea typeface="Calibri"/>
                <a:cs typeface="Calibri"/>
                <a:sym typeface="Calibri"/>
              </a:rPr>
              <a:t>Underwriter: </a:t>
            </a:r>
            <a:r>
              <a:rPr lang="en-US" sz="1000">
                <a:solidFill>
                  <a:srgbClr val="3F3151"/>
                </a:solidFill>
                <a:latin typeface="Calibri"/>
                <a:ea typeface="Calibri"/>
                <a:cs typeface="Calibri"/>
                <a:sym typeface="Calibri"/>
              </a:rPr>
              <a:t>Golden Rule</a:t>
            </a:r>
            <a:endParaRPr sz="1000" b="0" i="0" u="none" strike="noStrike" cap="none">
              <a:solidFill>
                <a:srgbClr val="3F3151"/>
              </a:solidFill>
              <a:latin typeface="Calibri"/>
              <a:ea typeface="Calibri"/>
              <a:cs typeface="Calibri"/>
              <a:sym typeface="Calibri"/>
            </a:endParaRPr>
          </a:p>
        </p:txBody>
      </p:sp>
      <p:cxnSp>
        <p:nvCxnSpPr>
          <p:cNvPr id="1024" name="Google Shape;1024;p107"/>
          <p:cNvCxnSpPr/>
          <p:nvPr/>
        </p:nvCxnSpPr>
        <p:spPr>
          <a:xfrm>
            <a:off x="4378300" y="2421947"/>
            <a:ext cx="5700" cy="3816600"/>
          </a:xfrm>
          <a:prstGeom prst="straightConnector1">
            <a:avLst/>
          </a:prstGeom>
          <a:noFill/>
          <a:ln w="38100" cap="flat" cmpd="sng">
            <a:solidFill>
              <a:schemeClr val="dk1"/>
            </a:solidFill>
            <a:prstDash val="solid"/>
            <a:round/>
            <a:headEnd type="none" w="sm" len="sm"/>
            <a:tailEnd type="none" w="sm" len="sm"/>
          </a:ln>
          <a:effectLst>
            <a:outerShdw blurRad="40000" dist="23000" dir="5400000" rotWithShape="0">
              <a:srgbClr val="000000">
                <a:alpha val="34510"/>
              </a:srgbClr>
            </a:outerShdw>
          </a:effectLst>
        </p:spPr>
      </p:cxnSp>
      <p:cxnSp>
        <p:nvCxnSpPr>
          <p:cNvPr id="1025" name="Google Shape;1025;p107"/>
          <p:cNvCxnSpPr/>
          <p:nvPr/>
        </p:nvCxnSpPr>
        <p:spPr>
          <a:xfrm>
            <a:off x="7584925" y="2421947"/>
            <a:ext cx="5700" cy="3816600"/>
          </a:xfrm>
          <a:prstGeom prst="straightConnector1">
            <a:avLst/>
          </a:prstGeom>
          <a:noFill/>
          <a:ln w="38100" cap="flat" cmpd="sng">
            <a:solidFill>
              <a:schemeClr val="dk1"/>
            </a:solidFill>
            <a:prstDash val="solid"/>
            <a:round/>
            <a:headEnd type="none" w="sm" len="sm"/>
            <a:tailEnd type="none" w="sm" len="sm"/>
          </a:ln>
          <a:effectLst>
            <a:outerShdw blurRad="40000" dist="23000" dir="5400000" rotWithShape="0">
              <a:srgbClr val="000000">
                <a:alpha val="34510"/>
              </a:srgbClr>
            </a:outerShdw>
          </a:effectLst>
        </p:spPr>
      </p:cxnSp>
      <p:pic>
        <p:nvPicPr>
          <p:cNvPr id="1026" name="Google Shape;1026;p107">
            <a:hlinkClick r:id="rId4"/>
          </p:cNvPr>
          <p:cNvPicPr preferRelativeResize="0"/>
          <p:nvPr/>
        </p:nvPicPr>
        <p:blipFill>
          <a:blip r:embed="rId5">
            <a:alphaModFix/>
          </a:blip>
          <a:stretch>
            <a:fillRect/>
          </a:stretch>
        </p:blipFill>
        <p:spPr>
          <a:xfrm>
            <a:off x="10414726" y="5589275"/>
            <a:ext cx="989675" cy="523750"/>
          </a:xfrm>
          <a:prstGeom prst="rect">
            <a:avLst/>
          </a:prstGeom>
          <a:noFill/>
          <a:ln>
            <a:noFill/>
          </a:ln>
          <a:effectLst>
            <a:outerShdw blurRad="57150" dist="19050" dir="5400000" algn="bl" rotWithShape="0">
              <a:srgbClr val="000000">
                <a:alpha val="50000"/>
              </a:srgbClr>
            </a:outerShdw>
          </a:effectLst>
        </p:spPr>
      </p:pic>
      <p:pic>
        <p:nvPicPr>
          <p:cNvPr id="1027" name="Google Shape;1027;p107">
            <a:hlinkClick r:id="rId6"/>
          </p:cNvPr>
          <p:cNvPicPr preferRelativeResize="0"/>
          <p:nvPr/>
        </p:nvPicPr>
        <p:blipFill rotWithShape="1">
          <a:blip r:embed="rId7">
            <a:alphaModFix/>
          </a:blip>
          <a:srcRect t="21675" b="23352"/>
          <a:stretch/>
        </p:blipFill>
        <p:spPr>
          <a:xfrm>
            <a:off x="3951050" y="1128061"/>
            <a:ext cx="4289900" cy="947957"/>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032"/>
        <p:cNvGrpSpPr/>
        <p:nvPr/>
      </p:nvGrpSpPr>
      <p:grpSpPr>
        <a:xfrm>
          <a:off x="0" y="0"/>
          <a:ext cx="0" cy="0"/>
          <a:chOff x="0" y="0"/>
          <a:chExt cx="0" cy="0"/>
        </a:xfrm>
      </p:grpSpPr>
      <p:pic>
        <p:nvPicPr>
          <p:cNvPr id="1033" name="Google Shape;1033;p108">
            <a:hlinkClick r:id="rId3"/>
          </p:cNvPr>
          <p:cNvPicPr preferRelativeResize="0"/>
          <p:nvPr/>
        </p:nvPicPr>
        <p:blipFill>
          <a:blip r:embed="rId4">
            <a:alphaModFix/>
          </a:blip>
          <a:stretch>
            <a:fillRect/>
          </a:stretch>
        </p:blipFill>
        <p:spPr>
          <a:xfrm>
            <a:off x="4005500" y="2791959"/>
            <a:ext cx="3222550" cy="627550"/>
          </a:xfrm>
          <a:prstGeom prst="rect">
            <a:avLst/>
          </a:prstGeom>
          <a:noFill/>
          <a:ln>
            <a:noFill/>
          </a:ln>
        </p:spPr>
      </p:pic>
      <p:pic>
        <p:nvPicPr>
          <p:cNvPr id="1034" name="Google Shape;1034;p108">
            <a:hlinkClick r:id="rId5"/>
          </p:cNvPr>
          <p:cNvPicPr preferRelativeResize="0"/>
          <p:nvPr/>
        </p:nvPicPr>
        <p:blipFill>
          <a:blip r:embed="rId6">
            <a:alphaModFix/>
          </a:blip>
          <a:stretch>
            <a:fillRect/>
          </a:stretch>
        </p:blipFill>
        <p:spPr>
          <a:xfrm>
            <a:off x="8321626" y="2446988"/>
            <a:ext cx="2245898" cy="1263326"/>
          </a:xfrm>
          <a:prstGeom prst="rect">
            <a:avLst/>
          </a:prstGeom>
          <a:noFill/>
          <a:ln>
            <a:noFill/>
          </a:ln>
        </p:spPr>
      </p:pic>
      <p:pic>
        <p:nvPicPr>
          <p:cNvPr id="1035" name="Google Shape;1035;p108">
            <a:hlinkClick r:id="rId7"/>
          </p:cNvPr>
          <p:cNvPicPr preferRelativeResize="0"/>
          <p:nvPr/>
        </p:nvPicPr>
        <p:blipFill>
          <a:blip r:embed="rId8">
            <a:alphaModFix/>
          </a:blip>
          <a:stretch>
            <a:fillRect/>
          </a:stretch>
        </p:blipFill>
        <p:spPr>
          <a:xfrm>
            <a:off x="1042850" y="2665085"/>
            <a:ext cx="2333326" cy="863250"/>
          </a:xfrm>
          <a:prstGeom prst="rect">
            <a:avLst/>
          </a:prstGeom>
          <a:noFill/>
          <a:ln>
            <a:noFill/>
          </a:ln>
        </p:spPr>
      </p:pic>
      <p:pic>
        <p:nvPicPr>
          <p:cNvPr id="1036" name="Google Shape;1036;p108">
            <a:hlinkClick r:id="rId9"/>
          </p:cNvPr>
          <p:cNvPicPr preferRelativeResize="0"/>
          <p:nvPr/>
        </p:nvPicPr>
        <p:blipFill>
          <a:blip r:embed="rId10">
            <a:alphaModFix/>
          </a:blip>
          <a:stretch>
            <a:fillRect/>
          </a:stretch>
        </p:blipFill>
        <p:spPr>
          <a:xfrm>
            <a:off x="2094625" y="4509388"/>
            <a:ext cx="2381250" cy="533400"/>
          </a:xfrm>
          <a:prstGeom prst="rect">
            <a:avLst/>
          </a:prstGeom>
          <a:noFill/>
          <a:ln>
            <a:noFill/>
          </a:ln>
        </p:spPr>
      </p:pic>
      <p:pic>
        <p:nvPicPr>
          <p:cNvPr id="1037" name="Google Shape;1037;p108">
            <a:hlinkClick r:id="rId11"/>
          </p:cNvPr>
          <p:cNvPicPr preferRelativeResize="0"/>
          <p:nvPr/>
        </p:nvPicPr>
        <p:blipFill>
          <a:blip r:embed="rId12">
            <a:alphaModFix/>
          </a:blip>
          <a:stretch>
            <a:fillRect/>
          </a:stretch>
        </p:blipFill>
        <p:spPr>
          <a:xfrm>
            <a:off x="5504925" y="4299887"/>
            <a:ext cx="2633425" cy="790025"/>
          </a:xfrm>
          <a:prstGeom prst="rect">
            <a:avLst/>
          </a:prstGeom>
          <a:noFill/>
          <a:ln>
            <a:noFill/>
          </a:ln>
        </p:spPr>
      </p:pic>
      <p:sp>
        <p:nvSpPr>
          <p:cNvPr id="1038" name="Google Shape;1038;p108"/>
          <p:cNvSpPr txBox="1">
            <a:spLocks noGrp="1"/>
          </p:cNvSpPr>
          <p:nvPr>
            <p:ph type="title"/>
          </p:nvPr>
        </p:nvSpPr>
        <p:spPr>
          <a:xfrm>
            <a:off x="1295402" y="982132"/>
            <a:ext cx="9601200" cy="1303800"/>
          </a:xfrm>
          <a:prstGeom prst="rect">
            <a:avLst/>
          </a:prstGeom>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lvl="0" indent="0" algn="ctr" rtl="0">
              <a:spcBef>
                <a:spcPts val="0"/>
              </a:spcBef>
              <a:spcAft>
                <a:spcPts val="0"/>
              </a:spcAft>
              <a:buNone/>
            </a:pPr>
            <a:r>
              <a:rPr lang="en-US" b="1"/>
              <a:t>LOGOS</a:t>
            </a:r>
            <a:endParaRPr b="1"/>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42"/>
        <p:cNvGrpSpPr/>
        <p:nvPr/>
      </p:nvGrpSpPr>
      <p:grpSpPr>
        <a:xfrm>
          <a:off x="0" y="0"/>
          <a:ext cx="0" cy="0"/>
          <a:chOff x="0" y="0"/>
          <a:chExt cx="0" cy="0"/>
        </a:xfrm>
      </p:grpSpPr>
      <p:sp>
        <p:nvSpPr>
          <p:cNvPr id="1043" name="Google Shape;1043;p109"/>
          <p:cNvSpPr/>
          <p:nvPr/>
        </p:nvSpPr>
        <p:spPr>
          <a:xfrm>
            <a:off x="0" y="-3324"/>
            <a:ext cx="12192000" cy="6861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1044" name="Google Shape;1044;p109"/>
          <p:cNvSpPr/>
          <p:nvPr/>
        </p:nvSpPr>
        <p:spPr>
          <a:xfrm>
            <a:off x="309306" y="320083"/>
            <a:ext cx="11573400" cy="6214500"/>
          </a:xfrm>
          <a:prstGeom prst="rect">
            <a:avLst/>
          </a:prstGeom>
          <a:solidFill>
            <a:schemeClr val="dk1"/>
          </a:solidFill>
          <a:ln w="127000" cap="sq" cmpd="thinThick">
            <a:solidFill>
              <a:srgbClr val="3F3F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1045" name="Google Shape;1045;p109"/>
          <p:cNvSpPr txBox="1">
            <a:spLocks noGrp="1"/>
          </p:cNvSpPr>
          <p:nvPr>
            <p:ph type="ctrTitle" idx="4294967295"/>
          </p:nvPr>
        </p:nvSpPr>
        <p:spPr>
          <a:xfrm>
            <a:off x="1524000" y="2807899"/>
            <a:ext cx="9144000" cy="1154100"/>
          </a:xfrm>
          <a:prstGeom prst="rect">
            <a:avLst/>
          </a:prstGeom>
          <a:noFill/>
          <a:ln>
            <a:noFill/>
          </a:ln>
        </p:spPr>
        <p:txBody>
          <a:bodyPr spcFirstLastPara="1" wrap="square" lIns="91425" tIns="45700" rIns="91425" bIns="45700" anchor="b" anchorCtr="0">
            <a:normAutofit/>
          </a:bodyPr>
          <a:lstStyle/>
          <a:p>
            <a:pPr marL="0" lvl="0" indent="0" algn="ctr" rtl="0">
              <a:spcBef>
                <a:spcPts val="0"/>
              </a:spcBef>
              <a:spcAft>
                <a:spcPts val="0"/>
              </a:spcAft>
              <a:buClr>
                <a:srgbClr val="262626"/>
              </a:buClr>
              <a:buSzPts val="4400"/>
              <a:buFont typeface="Arial"/>
              <a:buNone/>
            </a:pPr>
            <a:r>
              <a:rPr lang="en-US" sz="5000" b="1">
                <a:solidFill>
                  <a:srgbClr val="B7B7B7"/>
                </a:solidFill>
              </a:rPr>
              <a:t>DENTAL | VISION</a:t>
            </a:r>
            <a:endParaRPr sz="5000" b="1"/>
          </a:p>
        </p:txBody>
      </p:sp>
      <p:cxnSp>
        <p:nvCxnSpPr>
          <p:cNvPr id="1046" name="Google Shape;1046;p109"/>
          <p:cNvCxnSpPr/>
          <p:nvPr/>
        </p:nvCxnSpPr>
        <p:spPr>
          <a:xfrm>
            <a:off x="4699450" y="4041072"/>
            <a:ext cx="2743200" cy="0"/>
          </a:xfrm>
          <a:prstGeom prst="straightConnector1">
            <a:avLst/>
          </a:prstGeom>
          <a:noFill/>
          <a:ln w="12700" cap="flat" cmpd="sng">
            <a:solidFill>
              <a:srgbClr val="D8D8D8"/>
            </a:solidFill>
            <a:prstDash val="solid"/>
            <a:miter lim="800000"/>
            <a:headEnd type="none" w="sm" len="sm"/>
            <a:tailEnd type="none" w="sm" len="sm"/>
          </a:ln>
        </p:spPr>
      </p:cxnSp>
      <p:sp>
        <p:nvSpPr>
          <p:cNvPr id="1047" name="Google Shape;1047;p109"/>
          <p:cNvSpPr txBox="1"/>
          <p:nvPr/>
        </p:nvSpPr>
        <p:spPr>
          <a:xfrm>
            <a:off x="2675700" y="2862057"/>
            <a:ext cx="6815700" cy="36690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600"/>
              </a:spcAft>
              <a:buClr>
                <a:srgbClr val="262626"/>
              </a:buClr>
              <a:buSzPts val="4400"/>
              <a:buFont typeface="Garamond"/>
              <a:buNone/>
            </a:pPr>
            <a:r>
              <a:rPr lang="en-US" sz="1800" b="1" i="0" u="none" strike="noStrike" cap="none">
                <a:solidFill>
                  <a:srgbClr val="FFC000"/>
                </a:solidFill>
                <a:latin typeface="Calibri"/>
                <a:ea typeface="Calibri"/>
                <a:cs typeface="Calibri"/>
                <a:sym typeface="Calibri"/>
              </a:rPr>
              <a:t>ABC</a:t>
            </a:r>
            <a:r>
              <a:rPr lang="en-US" sz="1800" b="1" i="0" u="none" strike="noStrike" cap="none">
                <a:solidFill>
                  <a:srgbClr val="262626"/>
                </a:solidFill>
                <a:latin typeface="Calibri"/>
                <a:ea typeface="Calibri"/>
                <a:cs typeface="Calibri"/>
                <a:sym typeface="Calibri"/>
              </a:rPr>
              <a:t> </a:t>
            </a:r>
            <a:r>
              <a:rPr lang="en-US" sz="1800" b="1" i="0" u="none" strike="noStrike" cap="none">
                <a:solidFill>
                  <a:schemeClr val="lt1"/>
                </a:solidFill>
                <a:latin typeface="Calibri"/>
                <a:ea typeface="Calibri"/>
                <a:cs typeface="Calibri"/>
                <a:sym typeface="Calibri"/>
              </a:rPr>
              <a:t>HEALTH CONSULTANTS</a:t>
            </a:r>
            <a:endParaRPr sz="2400" b="0" i="0" u="none" strike="noStrike" cap="none">
              <a:solidFill>
                <a:schemeClr val="lt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rgbClr val="424242"/>
            </a:gs>
            <a:gs pos="100000">
              <a:srgbClr val="010101"/>
            </a:gs>
          </a:gsLst>
          <a:lin ang="5400012" scaled="0"/>
        </a:gradFill>
        <a:effectLst/>
      </p:bgPr>
    </p:bg>
    <p:spTree>
      <p:nvGrpSpPr>
        <p:cNvPr id="1" name="Shape 1052"/>
        <p:cNvGrpSpPr/>
        <p:nvPr/>
      </p:nvGrpSpPr>
      <p:grpSpPr>
        <a:xfrm>
          <a:off x="0" y="0"/>
          <a:ext cx="0" cy="0"/>
          <a:chOff x="0" y="0"/>
          <a:chExt cx="0" cy="0"/>
        </a:xfrm>
      </p:grpSpPr>
      <p:sp>
        <p:nvSpPr>
          <p:cNvPr id="1053" name="Google Shape;1053;p110"/>
          <p:cNvSpPr txBox="1">
            <a:spLocks noGrp="1"/>
          </p:cNvSpPr>
          <p:nvPr>
            <p:ph type="body" idx="1"/>
          </p:nvPr>
        </p:nvSpPr>
        <p:spPr>
          <a:xfrm>
            <a:off x="2115492" y="2617087"/>
            <a:ext cx="2791875" cy="239953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3220"/>
              <a:buNone/>
            </a:pPr>
            <a:r>
              <a:rPr lang="en-US" sz="2000" b="1">
                <a:solidFill>
                  <a:schemeClr val="dk1"/>
                </a:solidFill>
                <a:latin typeface="Calibri"/>
                <a:ea typeface="Calibri"/>
                <a:cs typeface="Calibri"/>
                <a:sym typeface="Calibri"/>
              </a:rPr>
              <a:t>DENTAL </a:t>
            </a:r>
            <a:endParaRPr sz="2000" b="1">
              <a:solidFill>
                <a:schemeClr val="dk1"/>
              </a:solidFill>
              <a:latin typeface="Calibri"/>
              <a:ea typeface="Calibri"/>
              <a:cs typeface="Calibri"/>
              <a:sym typeface="Calibri"/>
            </a:endParaRPr>
          </a:p>
          <a:p>
            <a:pPr marL="171450" lvl="0" indent="-171450" algn="l" rtl="0">
              <a:lnSpc>
                <a:spcPct val="100000"/>
              </a:lnSpc>
              <a:spcBef>
                <a:spcPts val="600"/>
              </a:spcBef>
              <a:spcAft>
                <a:spcPts val="0"/>
              </a:spcAft>
              <a:buClr>
                <a:schemeClr val="dk1"/>
              </a:buClr>
              <a:buSzPts val="1000"/>
              <a:buFont typeface="Arial"/>
              <a:buChar char="•"/>
            </a:pPr>
            <a:r>
              <a:rPr lang="en-US" sz="1000" b="1">
                <a:solidFill>
                  <a:schemeClr val="dk1"/>
                </a:solidFill>
                <a:latin typeface="Calibri"/>
                <a:ea typeface="Calibri"/>
                <a:cs typeface="Calibri"/>
                <a:sym typeface="Calibri"/>
              </a:rPr>
              <a:t>Primary Dental Premium: </a:t>
            </a:r>
            <a:r>
              <a:rPr lang="en-US" sz="1000" b="1">
                <a:solidFill>
                  <a:schemeClr val="dk1"/>
                </a:solidFill>
                <a:highlight>
                  <a:srgbClr val="FFFF00"/>
                </a:highlight>
                <a:latin typeface="Calibri"/>
                <a:ea typeface="Calibri"/>
                <a:cs typeface="Calibri"/>
                <a:sym typeface="Calibri"/>
              </a:rPr>
              <a:t>$</a:t>
            </a:r>
            <a:endParaRPr sz="1000" b="1">
              <a:solidFill>
                <a:schemeClr val="dk1"/>
              </a:solidFill>
              <a:highlight>
                <a:srgbClr val="FFFF00"/>
              </a:highlight>
              <a:latin typeface="Calibri"/>
              <a:ea typeface="Calibri"/>
              <a:cs typeface="Calibri"/>
              <a:sym typeface="Calibri"/>
            </a:endParaRPr>
          </a:p>
          <a:p>
            <a:pPr marL="171450" lvl="0" indent="-171450" algn="l" rtl="0">
              <a:lnSpc>
                <a:spcPct val="100000"/>
              </a:lnSpc>
              <a:spcBef>
                <a:spcPts val="0"/>
              </a:spcBef>
              <a:spcAft>
                <a:spcPts val="0"/>
              </a:spcAft>
              <a:buClr>
                <a:schemeClr val="dk1"/>
              </a:buClr>
              <a:buSzPts val="1000"/>
              <a:buFont typeface="Arial"/>
              <a:buChar char="•"/>
            </a:pPr>
            <a:r>
              <a:rPr lang="en-US" sz="1000" b="1">
                <a:solidFill>
                  <a:schemeClr val="dk1"/>
                </a:solidFill>
                <a:latin typeface="Calibri"/>
                <a:ea typeface="Calibri"/>
                <a:cs typeface="Calibri"/>
                <a:sym typeface="Calibri"/>
              </a:rPr>
              <a:t>Preferred Plus (Ortho) Premium: </a:t>
            </a:r>
            <a:r>
              <a:rPr lang="en-US" sz="1000" b="1">
                <a:solidFill>
                  <a:schemeClr val="dk1"/>
                </a:solidFill>
                <a:highlight>
                  <a:srgbClr val="FFFF00"/>
                </a:highlight>
                <a:latin typeface="Calibri"/>
                <a:ea typeface="Calibri"/>
                <a:cs typeface="Calibri"/>
                <a:sym typeface="Calibri"/>
              </a:rPr>
              <a:t>$</a:t>
            </a:r>
            <a:endParaRPr sz="1000" b="1">
              <a:solidFill>
                <a:schemeClr val="dk1"/>
              </a:solidFill>
              <a:highlight>
                <a:srgbClr val="FFFFFF"/>
              </a:highlight>
              <a:latin typeface="Calibri"/>
              <a:ea typeface="Calibri"/>
              <a:cs typeface="Calibri"/>
              <a:sym typeface="Calibri"/>
            </a:endParaRPr>
          </a:p>
          <a:p>
            <a:pPr marL="171450" lvl="0" indent="-171450" algn="l" rtl="0">
              <a:lnSpc>
                <a:spcPct val="100000"/>
              </a:lnSpc>
              <a:spcBef>
                <a:spcPts val="0"/>
              </a:spcBef>
              <a:spcAft>
                <a:spcPts val="0"/>
              </a:spcAft>
              <a:buClr>
                <a:schemeClr val="dk1"/>
              </a:buClr>
              <a:buSzPts val="1000"/>
              <a:buFont typeface="Arial"/>
              <a:buChar char="•"/>
            </a:pPr>
            <a:r>
              <a:rPr lang="en-US" sz="1000" b="1">
                <a:solidFill>
                  <a:schemeClr val="dk1"/>
                </a:solidFill>
                <a:highlight>
                  <a:srgbClr val="FFFFFF"/>
                </a:highlight>
                <a:latin typeface="Calibri"/>
                <a:ea typeface="Calibri"/>
                <a:cs typeface="Calibri"/>
                <a:sym typeface="Calibri"/>
              </a:rPr>
              <a:t>Find A Doctor: </a:t>
            </a:r>
            <a:r>
              <a:rPr lang="en-US" sz="1000" u="sng">
                <a:solidFill>
                  <a:schemeClr val="hlink"/>
                </a:solidFill>
                <a:highlight>
                  <a:srgbClr val="FFFFFF"/>
                </a:highlight>
                <a:latin typeface="Calibri"/>
                <a:ea typeface="Calibri"/>
                <a:cs typeface="Calibri"/>
                <a:sym typeface="Calibri"/>
                <a:hlinkClick r:id="rId3"/>
              </a:rPr>
              <a:t>Click Here</a:t>
            </a:r>
            <a:endParaRPr sz="1000">
              <a:solidFill>
                <a:schemeClr val="dk1"/>
              </a:solidFill>
              <a:highlight>
                <a:srgbClr val="FFFFFF"/>
              </a:highlight>
              <a:latin typeface="Calibri"/>
              <a:ea typeface="Calibri"/>
              <a:cs typeface="Calibri"/>
              <a:sym typeface="Calibri"/>
            </a:endParaRPr>
          </a:p>
          <a:p>
            <a:pPr marL="171450" lvl="0" indent="-171450" algn="l" rtl="0">
              <a:lnSpc>
                <a:spcPct val="100000"/>
              </a:lnSpc>
              <a:spcBef>
                <a:spcPts val="0"/>
              </a:spcBef>
              <a:spcAft>
                <a:spcPts val="0"/>
              </a:spcAft>
              <a:buClr>
                <a:schemeClr val="dk1"/>
              </a:buClr>
              <a:buSzPts val="1000"/>
              <a:buFont typeface="Arial"/>
              <a:buChar char="•"/>
            </a:pPr>
            <a:r>
              <a:rPr lang="en-US" sz="1000" b="1">
                <a:solidFill>
                  <a:schemeClr val="dk1"/>
                </a:solidFill>
                <a:latin typeface="Calibri"/>
                <a:ea typeface="Calibri"/>
                <a:cs typeface="Calibri"/>
                <a:sym typeface="Calibri"/>
              </a:rPr>
              <a:t>Deductible: </a:t>
            </a:r>
            <a:r>
              <a:rPr lang="en-US" sz="1000">
                <a:solidFill>
                  <a:schemeClr val="dk1"/>
                </a:solidFill>
                <a:latin typeface="Calibri"/>
                <a:ea typeface="Calibri"/>
                <a:cs typeface="Calibri"/>
                <a:sym typeface="Calibri"/>
              </a:rPr>
              <a:t>$50</a:t>
            </a:r>
            <a:r>
              <a:rPr lang="en-US" sz="1000" b="1">
                <a:solidFill>
                  <a:schemeClr val="dk1"/>
                </a:solidFill>
                <a:latin typeface="Calibri"/>
                <a:ea typeface="Calibri"/>
                <a:cs typeface="Calibri"/>
                <a:sym typeface="Calibri"/>
              </a:rPr>
              <a:t> </a:t>
            </a:r>
            <a:endParaRPr sz="1000" b="1">
              <a:solidFill>
                <a:schemeClr val="dk1"/>
              </a:solidFill>
              <a:latin typeface="Calibri"/>
              <a:ea typeface="Calibri"/>
              <a:cs typeface="Calibri"/>
              <a:sym typeface="Calibri"/>
            </a:endParaRPr>
          </a:p>
          <a:p>
            <a:pPr marL="171450" lvl="0" indent="-171450" algn="l" rtl="0">
              <a:lnSpc>
                <a:spcPct val="100000"/>
              </a:lnSpc>
              <a:spcBef>
                <a:spcPts val="0"/>
              </a:spcBef>
              <a:spcAft>
                <a:spcPts val="0"/>
              </a:spcAft>
              <a:buClr>
                <a:schemeClr val="dk1"/>
              </a:buClr>
              <a:buSzPts val="1000"/>
              <a:buFont typeface="Arial"/>
              <a:buChar char="•"/>
            </a:pPr>
            <a:r>
              <a:rPr lang="en-US" sz="1000" b="1">
                <a:solidFill>
                  <a:schemeClr val="dk1"/>
                </a:solidFill>
                <a:latin typeface="Calibri"/>
                <a:ea typeface="Calibri"/>
                <a:cs typeface="Calibri"/>
                <a:sym typeface="Calibri"/>
              </a:rPr>
              <a:t>Preventative Care: </a:t>
            </a:r>
            <a:r>
              <a:rPr lang="en-US" sz="1000">
                <a:solidFill>
                  <a:schemeClr val="dk1"/>
                </a:solidFill>
                <a:latin typeface="Calibri"/>
                <a:ea typeface="Calibri"/>
                <a:cs typeface="Calibri"/>
                <a:sym typeface="Calibri"/>
              </a:rPr>
              <a:t>Policy Pays 100% Day One</a:t>
            </a:r>
            <a:endParaRPr sz="1000">
              <a:solidFill>
                <a:schemeClr val="dk1"/>
              </a:solidFill>
              <a:latin typeface="Calibri"/>
              <a:ea typeface="Calibri"/>
              <a:cs typeface="Calibri"/>
              <a:sym typeface="Calibri"/>
            </a:endParaRPr>
          </a:p>
          <a:p>
            <a:pPr marL="171450" lvl="0" indent="-171450" algn="l" rtl="0">
              <a:lnSpc>
                <a:spcPct val="100000"/>
              </a:lnSpc>
              <a:spcBef>
                <a:spcPts val="0"/>
              </a:spcBef>
              <a:spcAft>
                <a:spcPts val="0"/>
              </a:spcAft>
              <a:buClr>
                <a:schemeClr val="dk1"/>
              </a:buClr>
              <a:buSzPts val="1000"/>
              <a:buFont typeface="Arial"/>
              <a:buChar char="•"/>
            </a:pPr>
            <a:r>
              <a:rPr lang="en-US" sz="1000" b="1">
                <a:solidFill>
                  <a:srgbClr val="3F3151"/>
                </a:solidFill>
                <a:latin typeface="Calibri"/>
                <a:ea typeface="Calibri"/>
                <a:cs typeface="Calibri"/>
                <a:sym typeface="Calibri"/>
              </a:rPr>
              <a:t>Underwriter: </a:t>
            </a:r>
            <a:r>
              <a:rPr lang="en-US" sz="1000">
                <a:solidFill>
                  <a:srgbClr val="3F3151"/>
                </a:solidFill>
                <a:latin typeface="Calibri"/>
                <a:ea typeface="Calibri"/>
                <a:cs typeface="Calibri"/>
                <a:sym typeface="Calibri"/>
              </a:rPr>
              <a:t>Golden Rule</a:t>
            </a:r>
            <a:endParaRPr sz="100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accent1"/>
              </a:buClr>
              <a:buSzPts val="1000"/>
              <a:buNone/>
            </a:pPr>
            <a:endParaRPr sz="1000" b="1">
              <a:solidFill>
                <a:srgbClr val="3F3151"/>
              </a:solidFill>
              <a:latin typeface="Calibri"/>
              <a:ea typeface="Calibri"/>
              <a:cs typeface="Calibri"/>
              <a:sym typeface="Calibri"/>
            </a:endParaRPr>
          </a:p>
        </p:txBody>
      </p:sp>
      <p:sp>
        <p:nvSpPr>
          <p:cNvPr id="1054" name="Google Shape;1054;p110"/>
          <p:cNvSpPr txBox="1"/>
          <p:nvPr/>
        </p:nvSpPr>
        <p:spPr>
          <a:xfrm>
            <a:off x="6620572" y="2617087"/>
            <a:ext cx="2850598" cy="233241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360"/>
              </a:spcBef>
              <a:spcAft>
                <a:spcPts val="0"/>
              </a:spcAft>
              <a:buClr>
                <a:schemeClr val="accent1"/>
              </a:buClr>
              <a:buSzPts val="3220"/>
              <a:buFont typeface="Arial"/>
              <a:buNone/>
            </a:pPr>
            <a:r>
              <a:rPr lang="en-US" sz="2200" b="1" i="0" u="none" strike="noStrike" cap="none">
                <a:solidFill>
                  <a:schemeClr val="dk1"/>
                </a:solidFill>
                <a:latin typeface="Calibri"/>
                <a:ea typeface="Calibri"/>
                <a:cs typeface="Calibri"/>
                <a:sym typeface="Calibri"/>
              </a:rPr>
              <a:t>VISION </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600"/>
              </a:spcBef>
              <a:spcAft>
                <a:spcPts val="0"/>
              </a:spcAft>
              <a:buClr>
                <a:schemeClr val="dk1"/>
              </a:buClr>
              <a:buSzPts val="1000"/>
              <a:buFont typeface="Arial"/>
              <a:buChar char="•"/>
            </a:pPr>
            <a:r>
              <a:rPr lang="en-US" sz="1000" b="1" i="0" u="none" strike="noStrike" cap="none">
                <a:solidFill>
                  <a:schemeClr val="dk1"/>
                </a:solidFill>
                <a:latin typeface="Calibri"/>
                <a:ea typeface="Calibri"/>
                <a:cs typeface="Calibri"/>
                <a:sym typeface="Calibri"/>
              </a:rPr>
              <a:t>Plan A Premium: </a:t>
            </a:r>
            <a:r>
              <a:rPr lang="en-US" sz="1000" b="1" i="0" u="none" strike="noStrike" cap="none">
                <a:solidFill>
                  <a:schemeClr val="dk1"/>
                </a:solidFill>
                <a:highlight>
                  <a:srgbClr val="FFFF00"/>
                </a:highlight>
                <a:latin typeface="Calibri"/>
                <a:ea typeface="Calibri"/>
                <a:cs typeface="Calibri"/>
                <a:sym typeface="Calibri"/>
              </a:rPr>
              <a:t>$</a:t>
            </a:r>
            <a:endParaRPr sz="1000" b="1"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000"/>
              <a:buFont typeface="Arial"/>
              <a:buChar char="•"/>
            </a:pPr>
            <a:r>
              <a:rPr lang="en-US" sz="1000" b="1" i="0" u="none" strike="noStrike" cap="none">
                <a:solidFill>
                  <a:schemeClr val="dk1"/>
                </a:solidFill>
                <a:latin typeface="Calibri"/>
                <a:ea typeface="Calibri"/>
                <a:cs typeface="Calibri"/>
                <a:sym typeface="Calibri"/>
              </a:rPr>
              <a:t>Plan B Premium: </a:t>
            </a:r>
            <a:r>
              <a:rPr lang="en-US" sz="1000" b="1" i="0" u="none" strike="noStrike" cap="none">
                <a:solidFill>
                  <a:schemeClr val="dk1"/>
                </a:solidFill>
                <a:highlight>
                  <a:srgbClr val="FFFF00"/>
                </a:highlight>
                <a:latin typeface="Calibri"/>
                <a:ea typeface="Calibri"/>
                <a:cs typeface="Calibri"/>
                <a:sym typeface="Calibri"/>
              </a:rPr>
              <a:t>$</a:t>
            </a:r>
            <a:endParaRPr sz="1000" b="1"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000"/>
              <a:buFont typeface="Arial"/>
              <a:buChar char="•"/>
            </a:pPr>
            <a:r>
              <a:rPr lang="en-US" sz="1000" b="1" i="0" u="none" strike="noStrike" cap="none">
                <a:solidFill>
                  <a:schemeClr val="dk1"/>
                </a:solidFill>
                <a:highlight>
                  <a:srgbClr val="FFFFFF"/>
                </a:highlight>
                <a:latin typeface="Calibri"/>
                <a:ea typeface="Calibri"/>
                <a:cs typeface="Calibri"/>
                <a:sym typeface="Calibri"/>
              </a:rPr>
              <a:t>Find A Doctor: </a:t>
            </a:r>
            <a:r>
              <a:rPr lang="en-US" sz="1000" b="0" i="0" u="sng" strike="noStrike" cap="none">
                <a:solidFill>
                  <a:schemeClr val="hlink"/>
                </a:solidFill>
                <a:highlight>
                  <a:srgbClr val="FFFFFF"/>
                </a:highlight>
                <a:latin typeface="Calibri"/>
                <a:ea typeface="Calibri"/>
                <a:cs typeface="Calibri"/>
                <a:sym typeface="Calibri"/>
                <a:hlinkClick r:id="rId3"/>
              </a:rPr>
              <a:t>Click Here</a:t>
            </a:r>
            <a:endParaRPr sz="1000" b="0" i="0" u="none" strike="noStrike" cap="none">
              <a:solidFill>
                <a:schemeClr val="dk1"/>
              </a:solidFill>
              <a:highlight>
                <a:srgbClr val="FFFFFF"/>
              </a:highlight>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000"/>
              <a:buFont typeface="Arial"/>
              <a:buChar char="•"/>
            </a:pPr>
            <a:r>
              <a:rPr lang="en-US" sz="1000" b="1" i="0" u="none" strike="noStrike" cap="none">
                <a:solidFill>
                  <a:schemeClr val="dk1"/>
                </a:solidFill>
                <a:latin typeface="Calibri"/>
                <a:ea typeface="Calibri"/>
                <a:cs typeface="Calibri"/>
                <a:sym typeface="Calibri"/>
              </a:rPr>
              <a:t>Annual Eye Exam: </a:t>
            </a:r>
            <a:r>
              <a:rPr lang="en-US" sz="1000" b="0" i="0" u="none" strike="noStrike" cap="none">
                <a:solidFill>
                  <a:schemeClr val="dk1"/>
                </a:solidFill>
                <a:latin typeface="Calibri"/>
                <a:ea typeface="Calibri"/>
                <a:cs typeface="Calibri"/>
                <a:sym typeface="Calibri"/>
              </a:rPr>
              <a:t>$10</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000"/>
              <a:buFont typeface="Arial"/>
              <a:buChar char="•"/>
            </a:pPr>
            <a:r>
              <a:rPr lang="en-US" sz="1000" b="1" i="0" u="none" strike="noStrike" cap="none">
                <a:solidFill>
                  <a:schemeClr val="dk1"/>
                </a:solidFill>
                <a:latin typeface="Calibri"/>
                <a:ea typeface="Calibri"/>
                <a:cs typeface="Calibri"/>
                <a:sym typeface="Calibri"/>
              </a:rPr>
              <a:t>Annual Frames Allowance: </a:t>
            </a:r>
            <a:r>
              <a:rPr lang="en-US" sz="1000" b="0" i="0" u="none" strike="noStrike" cap="none">
                <a:solidFill>
                  <a:schemeClr val="dk1"/>
                </a:solidFill>
                <a:latin typeface="Calibri"/>
                <a:ea typeface="Calibri"/>
                <a:cs typeface="Calibri"/>
                <a:sym typeface="Calibri"/>
              </a:rPr>
              <a:t>$150</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000"/>
              <a:buFont typeface="Arial"/>
              <a:buChar char="•"/>
            </a:pPr>
            <a:r>
              <a:rPr lang="en-US" sz="1000" b="1" i="0" u="none" strike="noStrike" cap="none">
                <a:solidFill>
                  <a:schemeClr val="dk1"/>
                </a:solidFill>
                <a:latin typeface="Calibri"/>
                <a:ea typeface="Calibri"/>
                <a:cs typeface="Calibri"/>
                <a:sym typeface="Calibri"/>
              </a:rPr>
              <a:t>Annual Lenses Copay: </a:t>
            </a:r>
            <a:r>
              <a:rPr lang="en-US" sz="1000" b="0" i="0" u="none" strike="noStrike" cap="none">
                <a:solidFill>
                  <a:schemeClr val="dk1"/>
                </a:solidFill>
                <a:latin typeface="Calibri"/>
                <a:ea typeface="Calibri"/>
                <a:cs typeface="Calibri"/>
                <a:sym typeface="Calibri"/>
              </a:rPr>
              <a:t>$10</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000"/>
              <a:buFont typeface="Arial"/>
              <a:buChar char="•"/>
            </a:pPr>
            <a:r>
              <a:rPr lang="en-US" sz="1000" b="1" i="0" u="none" strike="noStrike" cap="none">
                <a:solidFill>
                  <a:schemeClr val="dk1"/>
                </a:solidFill>
                <a:latin typeface="Calibri"/>
                <a:ea typeface="Calibri"/>
                <a:cs typeface="Calibri"/>
                <a:sym typeface="Calibri"/>
              </a:rPr>
              <a:t>Contacts: </a:t>
            </a:r>
            <a:r>
              <a:rPr lang="en-US" sz="1000" b="0" i="0" u="none" strike="noStrike" cap="none">
                <a:solidFill>
                  <a:schemeClr val="dk1"/>
                </a:solidFill>
                <a:latin typeface="Calibri"/>
                <a:ea typeface="Calibri"/>
                <a:cs typeface="Calibri"/>
                <a:sym typeface="Calibri"/>
              </a:rPr>
              <a:t>$0 Copay.</a:t>
            </a:r>
            <a:endParaRPr sz="1000">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000"/>
              <a:buFont typeface="Arial"/>
              <a:buChar char="•"/>
            </a:pPr>
            <a:r>
              <a:rPr lang="en-US" sz="1000" b="1">
                <a:solidFill>
                  <a:srgbClr val="3F3151"/>
                </a:solidFill>
                <a:latin typeface="Calibri"/>
                <a:ea typeface="Calibri"/>
                <a:cs typeface="Calibri"/>
                <a:sym typeface="Calibri"/>
              </a:rPr>
              <a:t>Underwriter: </a:t>
            </a:r>
            <a:r>
              <a:rPr lang="en-US" sz="1000">
                <a:solidFill>
                  <a:srgbClr val="3F3151"/>
                </a:solidFill>
                <a:latin typeface="Calibri"/>
                <a:ea typeface="Calibri"/>
                <a:cs typeface="Calibri"/>
                <a:sym typeface="Calibri"/>
              </a:rPr>
              <a:t>Golden Rule</a:t>
            </a:r>
            <a:endParaRPr sz="1000">
              <a:solidFill>
                <a:schemeClr val="dk1"/>
              </a:solidFill>
              <a:latin typeface="Calibri"/>
              <a:ea typeface="Calibri"/>
              <a:cs typeface="Calibri"/>
              <a:sym typeface="Calibri"/>
            </a:endParaRPr>
          </a:p>
        </p:txBody>
      </p:sp>
      <p:cxnSp>
        <p:nvCxnSpPr>
          <p:cNvPr id="1055" name="Google Shape;1055;p110"/>
          <p:cNvCxnSpPr/>
          <p:nvPr/>
        </p:nvCxnSpPr>
        <p:spPr>
          <a:xfrm>
            <a:off x="5479175" y="2421247"/>
            <a:ext cx="5700" cy="3816600"/>
          </a:xfrm>
          <a:prstGeom prst="straightConnector1">
            <a:avLst/>
          </a:prstGeom>
          <a:noFill/>
          <a:ln w="38100" cap="flat" cmpd="sng">
            <a:solidFill>
              <a:schemeClr val="dk1"/>
            </a:solidFill>
            <a:prstDash val="solid"/>
            <a:round/>
            <a:headEnd type="none" w="sm" len="sm"/>
            <a:tailEnd type="none" w="sm" len="sm"/>
          </a:ln>
          <a:effectLst>
            <a:outerShdw blurRad="40000" dist="23000" dir="5400000" rotWithShape="0">
              <a:srgbClr val="000000">
                <a:alpha val="34510"/>
              </a:srgbClr>
            </a:outerShdw>
          </a:effectLst>
        </p:spPr>
      </p:cxnSp>
      <p:pic>
        <p:nvPicPr>
          <p:cNvPr id="1056" name="Google Shape;1056;p110">
            <a:hlinkClick r:id="rId4"/>
          </p:cNvPr>
          <p:cNvPicPr preferRelativeResize="0"/>
          <p:nvPr/>
        </p:nvPicPr>
        <p:blipFill>
          <a:blip r:embed="rId5">
            <a:alphaModFix/>
          </a:blip>
          <a:stretch>
            <a:fillRect/>
          </a:stretch>
        </p:blipFill>
        <p:spPr>
          <a:xfrm>
            <a:off x="10414726" y="5589275"/>
            <a:ext cx="989675" cy="523750"/>
          </a:xfrm>
          <a:prstGeom prst="rect">
            <a:avLst/>
          </a:prstGeom>
          <a:noFill/>
          <a:ln>
            <a:noFill/>
          </a:ln>
          <a:effectLst>
            <a:outerShdw blurRad="57150" dist="19050" dir="5400000" algn="bl" rotWithShape="0">
              <a:srgbClr val="000000">
                <a:alpha val="50000"/>
              </a:srgbClr>
            </a:outerShdw>
          </a:effectLst>
        </p:spPr>
      </p:pic>
      <p:pic>
        <p:nvPicPr>
          <p:cNvPr id="1057" name="Google Shape;1057;p110">
            <a:hlinkClick r:id="rId6"/>
          </p:cNvPr>
          <p:cNvPicPr preferRelativeResize="0"/>
          <p:nvPr/>
        </p:nvPicPr>
        <p:blipFill rotWithShape="1">
          <a:blip r:embed="rId7">
            <a:alphaModFix/>
          </a:blip>
          <a:srcRect t="21675" b="23352"/>
          <a:stretch/>
        </p:blipFill>
        <p:spPr>
          <a:xfrm>
            <a:off x="3951050" y="1128061"/>
            <a:ext cx="4289900" cy="947957"/>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61"/>
        <p:cNvGrpSpPr/>
        <p:nvPr/>
      </p:nvGrpSpPr>
      <p:grpSpPr>
        <a:xfrm>
          <a:off x="0" y="0"/>
          <a:ext cx="0" cy="0"/>
          <a:chOff x="0" y="0"/>
          <a:chExt cx="0" cy="0"/>
        </a:xfrm>
      </p:grpSpPr>
      <p:sp>
        <p:nvSpPr>
          <p:cNvPr id="1062" name="Google Shape;1062;p111"/>
          <p:cNvSpPr/>
          <p:nvPr/>
        </p:nvSpPr>
        <p:spPr>
          <a:xfrm>
            <a:off x="0" y="-3324"/>
            <a:ext cx="12192000" cy="6861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1063" name="Google Shape;1063;p111"/>
          <p:cNvSpPr/>
          <p:nvPr/>
        </p:nvSpPr>
        <p:spPr>
          <a:xfrm>
            <a:off x="309306" y="320083"/>
            <a:ext cx="11573400" cy="6214500"/>
          </a:xfrm>
          <a:prstGeom prst="rect">
            <a:avLst/>
          </a:prstGeom>
          <a:solidFill>
            <a:schemeClr val="dk1"/>
          </a:solidFill>
          <a:ln w="127000" cap="sq" cmpd="thinThick">
            <a:solidFill>
              <a:srgbClr val="3F3F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1064" name="Google Shape;1064;p111"/>
          <p:cNvSpPr txBox="1">
            <a:spLocks noGrp="1"/>
          </p:cNvSpPr>
          <p:nvPr>
            <p:ph type="ctrTitle" idx="4294967295"/>
          </p:nvPr>
        </p:nvSpPr>
        <p:spPr>
          <a:xfrm>
            <a:off x="1524000" y="2807899"/>
            <a:ext cx="9144000" cy="1154100"/>
          </a:xfrm>
          <a:prstGeom prst="rect">
            <a:avLst/>
          </a:prstGeom>
          <a:noFill/>
          <a:ln>
            <a:noFill/>
          </a:ln>
        </p:spPr>
        <p:txBody>
          <a:bodyPr spcFirstLastPara="1" wrap="square" lIns="91425" tIns="45700" rIns="91425" bIns="45700" anchor="b" anchorCtr="0">
            <a:normAutofit/>
          </a:bodyPr>
          <a:lstStyle/>
          <a:p>
            <a:pPr marL="0" lvl="0" indent="0" algn="ctr" rtl="0">
              <a:spcBef>
                <a:spcPts val="0"/>
              </a:spcBef>
              <a:spcAft>
                <a:spcPts val="0"/>
              </a:spcAft>
              <a:buClr>
                <a:srgbClr val="262626"/>
              </a:buClr>
              <a:buSzPts val="4400"/>
              <a:buFont typeface="Arial"/>
              <a:buNone/>
            </a:pPr>
            <a:r>
              <a:rPr lang="en-US" sz="5000" b="1">
                <a:solidFill>
                  <a:srgbClr val="66FFCC"/>
                </a:solidFill>
              </a:rPr>
              <a:t>TERM </a:t>
            </a:r>
            <a:r>
              <a:rPr lang="en-US" sz="5000" b="1">
                <a:solidFill>
                  <a:srgbClr val="D8D8D8"/>
                </a:solidFill>
              </a:rPr>
              <a:t>LIFE INSURANCE</a:t>
            </a:r>
            <a:endParaRPr sz="5000" b="1"/>
          </a:p>
        </p:txBody>
      </p:sp>
      <p:cxnSp>
        <p:nvCxnSpPr>
          <p:cNvPr id="1065" name="Google Shape;1065;p111"/>
          <p:cNvCxnSpPr/>
          <p:nvPr/>
        </p:nvCxnSpPr>
        <p:spPr>
          <a:xfrm>
            <a:off x="4699450" y="4041072"/>
            <a:ext cx="2743200" cy="0"/>
          </a:xfrm>
          <a:prstGeom prst="straightConnector1">
            <a:avLst/>
          </a:prstGeom>
          <a:noFill/>
          <a:ln w="12700" cap="flat" cmpd="sng">
            <a:solidFill>
              <a:srgbClr val="D8D8D8"/>
            </a:solidFill>
            <a:prstDash val="solid"/>
            <a:miter lim="800000"/>
            <a:headEnd type="none" w="sm" len="sm"/>
            <a:tailEnd type="none" w="sm" len="sm"/>
          </a:ln>
        </p:spPr>
      </p:cxnSp>
      <p:sp>
        <p:nvSpPr>
          <p:cNvPr id="1066" name="Google Shape;1066;p111"/>
          <p:cNvSpPr txBox="1"/>
          <p:nvPr/>
        </p:nvSpPr>
        <p:spPr>
          <a:xfrm>
            <a:off x="2675700" y="2862057"/>
            <a:ext cx="6815700" cy="36690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600"/>
              </a:spcAft>
              <a:buClr>
                <a:srgbClr val="262626"/>
              </a:buClr>
              <a:buSzPts val="4400"/>
              <a:buFont typeface="Garamond"/>
              <a:buNone/>
            </a:pPr>
            <a:r>
              <a:rPr lang="en-US" sz="1800" b="1" i="0" u="none" strike="noStrike" cap="none">
                <a:solidFill>
                  <a:srgbClr val="FFC000"/>
                </a:solidFill>
                <a:latin typeface="Calibri"/>
                <a:ea typeface="Calibri"/>
                <a:cs typeface="Calibri"/>
                <a:sym typeface="Calibri"/>
              </a:rPr>
              <a:t>ABC</a:t>
            </a:r>
            <a:r>
              <a:rPr lang="en-US" sz="1800" b="1" i="0" u="none" strike="noStrike" cap="none">
                <a:solidFill>
                  <a:srgbClr val="262626"/>
                </a:solidFill>
                <a:latin typeface="Calibri"/>
                <a:ea typeface="Calibri"/>
                <a:cs typeface="Calibri"/>
                <a:sym typeface="Calibri"/>
              </a:rPr>
              <a:t> </a:t>
            </a:r>
            <a:r>
              <a:rPr lang="en-US" sz="1800" b="1" i="0" u="none" strike="noStrike" cap="none">
                <a:solidFill>
                  <a:schemeClr val="lt1"/>
                </a:solidFill>
                <a:latin typeface="Calibri"/>
                <a:ea typeface="Calibri"/>
                <a:cs typeface="Calibri"/>
                <a:sym typeface="Calibri"/>
              </a:rPr>
              <a:t>HEALTH CONSULTANTS</a:t>
            </a:r>
            <a:endParaRPr sz="2400" b="0" i="0" u="none" strike="noStrike" cap="none">
              <a:solidFill>
                <a:schemeClr val="lt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rgbClr val="424242"/>
            </a:gs>
            <a:gs pos="100000">
              <a:srgbClr val="010101"/>
            </a:gs>
          </a:gsLst>
          <a:lin ang="5400012" scaled="0"/>
        </a:gradFill>
        <a:effectLst/>
      </p:bgPr>
    </p:bg>
    <p:spTree>
      <p:nvGrpSpPr>
        <p:cNvPr id="1" name="Shape 1071"/>
        <p:cNvGrpSpPr/>
        <p:nvPr/>
      </p:nvGrpSpPr>
      <p:grpSpPr>
        <a:xfrm>
          <a:off x="0" y="0"/>
          <a:ext cx="0" cy="0"/>
          <a:chOff x="0" y="0"/>
          <a:chExt cx="0" cy="0"/>
        </a:xfrm>
      </p:grpSpPr>
      <p:sp>
        <p:nvSpPr>
          <p:cNvPr id="1072" name="Google Shape;1072;p112"/>
          <p:cNvSpPr txBox="1">
            <a:spLocks noGrp="1"/>
          </p:cNvSpPr>
          <p:nvPr>
            <p:ph type="body" idx="1"/>
          </p:nvPr>
        </p:nvSpPr>
        <p:spPr>
          <a:xfrm>
            <a:off x="1300625" y="2906756"/>
            <a:ext cx="3413988" cy="3410154"/>
          </a:xfrm>
          <a:prstGeom prst="rect">
            <a:avLst/>
          </a:prstGeom>
          <a:noFill/>
          <a:ln>
            <a:noFill/>
          </a:ln>
        </p:spPr>
        <p:txBody>
          <a:bodyPr spcFirstLastPara="1" wrap="square" lIns="91425" tIns="45700" rIns="91425" bIns="45700" anchor="t" anchorCtr="0">
            <a:noAutofit/>
          </a:bodyPr>
          <a:lstStyle/>
          <a:p>
            <a:pPr marL="285750" lvl="0" indent="-285750" algn="l" rtl="0">
              <a:lnSpc>
                <a:spcPct val="100000"/>
              </a:lnSpc>
              <a:spcBef>
                <a:spcPts val="0"/>
              </a:spcBef>
              <a:spcAft>
                <a:spcPts val="0"/>
              </a:spcAft>
              <a:buClr>
                <a:schemeClr val="dk1"/>
              </a:buClr>
              <a:buSzPts val="1000"/>
              <a:buFont typeface="Arial"/>
              <a:buChar char="•"/>
            </a:pPr>
            <a:r>
              <a:rPr lang="en-US" sz="1000" b="1">
                <a:solidFill>
                  <a:schemeClr val="dk1"/>
                </a:solidFill>
                <a:latin typeface="Calibri"/>
                <a:ea typeface="Calibri"/>
                <a:cs typeface="Calibri"/>
                <a:sym typeface="Calibri"/>
              </a:rPr>
              <a:t>Term Length: </a:t>
            </a:r>
            <a:r>
              <a:rPr lang="en-US" sz="1000" b="1">
                <a:solidFill>
                  <a:schemeClr val="dk1"/>
                </a:solidFill>
                <a:highlight>
                  <a:srgbClr val="FFFF00"/>
                </a:highlight>
                <a:latin typeface="Calibri"/>
                <a:ea typeface="Calibri"/>
                <a:cs typeface="Calibri"/>
                <a:sym typeface="Calibri"/>
              </a:rPr>
              <a:t>__ Year</a:t>
            </a:r>
            <a:endParaRPr sz="1000" b="1">
              <a:solidFill>
                <a:schemeClr val="dk1"/>
              </a:solidFill>
              <a:highlight>
                <a:srgbClr val="FFFF00"/>
              </a:highlight>
              <a:latin typeface="Calibri"/>
              <a:ea typeface="Calibri"/>
              <a:cs typeface="Calibri"/>
              <a:sym typeface="Calibri"/>
            </a:endParaRPr>
          </a:p>
          <a:p>
            <a:pPr marL="285750" lvl="0" indent="-285750" algn="l" rtl="0">
              <a:lnSpc>
                <a:spcPct val="100000"/>
              </a:lnSpc>
              <a:spcBef>
                <a:spcPts val="0"/>
              </a:spcBef>
              <a:spcAft>
                <a:spcPts val="0"/>
              </a:spcAft>
              <a:buClr>
                <a:schemeClr val="dk1"/>
              </a:buClr>
              <a:buSzPts val="1000"/>
              <a:buFont typeface="Arial"/>
              <a:buChar char="•"/>
            </a:pPr>
            <a:r>
              <a:rPr lang="en-US" sz="1000" b="1">
                <a:solidFill>
                  <a:schemeClr val="dk1"/>
                </a:solidFill>
                <a:latin typeface="Calibri"/>
                <a:ea typeface="Calibri"/>
                <a:cs typeface="Calibri"/>
                <a:sym typeface="Calibri"/>
              </a:rPr>
              <a:t>Return of Premium Rider: No</a:t>
            </a:r>
            <a:endParaRPr sz="1000">
              <a:solidFill>
                <a:schemeClr val="dk1"/>
              </a:solidFill>
              <a:latin typeface="Calibri"/>
              <a:ea typeface="Calibri"/>
              <a:cs typeface="Calibri"/>
              <a:sym typeface="Calibri"/>
            </a:endParaRPr>
          </a:p>
          <a:p>
            <a:pPr marL="285750" lvl="0" indent="-285750" algn="l" rtl="0">
              <a:lnSpc>
                <a:spcPct val="100000"/>
              </a:lnSpc>
              <a:spcBef>
                <a:spcPts val="0"/>
              </a:spcBef>
              <a:spcAft>
                <a:spcPts val="0"/>
              </a:spcAft>
              <a:buClr>
                <a:schemeClr val="dk1"/>
              </a:buClr>
              <a:buSzPts val="1000"/>
              <a:buFont typeface="Arial"/>
              <a:buChar char="•"/>
            </a:pPr>
            <a:r>
              <a:rPr lang="en-US" sz="1000" b="1">
                <a:solidFill>
                  <a:schemeClr val="dk1"/>
                </a:solidFill>
                <a:latin typeface="Calibri"/>
                <a:ea typeface="Calibri"/>
                <a:cs typeface="Calibri"/>
                <a:sym typeface="Calibri"/>
              </a:rPr>
              <a:t>Monthly Premium: </a:t>
            </a:r>
            <a:r>
              <a:rPr lang="en-US" sz="1000" b="1">
                <a:solidFill>
                  <a:schemeClr val="dk1"/>
                </a:solidFill>
                <a:highlight>
                  <a:srgbClr val="FFFF00"/>
                </a:highlight>
                <a:latin typeface="Calibri"/>
                <a:ea typeface="Calibri"/>
                <a:cs typeface="Calibri"/>
                <a:sym typeface="Calibri"/>
              </a:rPr>
              <a:t>$</a:t>
            </a:r>
            <a:endParaRPr sz="1000" b="1">
              <a:solidFill>
                <a:schemeClr val="dk1"/>
              </a:solidFill>
              <a:highlight>
                <a:srgbClr val="FFFF00"/>
              </a:highlight>
              <a:latin typeface="Calibri"/>
              <a:ea typeface="Calibri"/>
              <a:cs typeface="Calibri"/>
              <a:sym typeface="Calibri"/>
            </a:endParaRPr>
          </a:p>
          <a:p>
            <a:pPr marL="285750" lvl="0" indent="-285750" algn="l" rtl="0">
              <a:lnSpc>
                <a:spcPct val="100000"/>
              </a:lnSpc>
              <a:spcBef>
                <a:spcPts val="0"/>
              </a:spcBef>
              <a:spcAft>
                <a:spcPts val="0"/>
              </a:spcAft>
              <a:buClr>
                <a:schemeClr val="dk1"/>
              </a:buClr>
              <a:buSzPts val="1000"/>
              <a:buFont typeface="Arial"/>
              <a:buChar char="•"/>
            </a:pPr>
            <a:r>
              <a:rPr lang="en-US" sz="1000" b="1">
                <a:solidFill>
                  <a:schemeClr val="dk1"/>
                </a:solidFill>
                <a:latin typeface="Calibri"/>
                <a:ea typeface="Calibri"/>
                <a:cs typeface="Calibri"/>
                <a:sym typeface="Calibri"/>
              </a:rPr>
              <a:t>Coverage Amount: </a:t>
            </a:r>
            <a:r>
              <a:rPr lang="en-US" sz="1000" b="1">
                <a:solidFill>
                  <a:schemeClr val="dk1"/>
                </a:solidFill>
                <a:highlight>
                  <a:srgbClr val="FFFF00"/>
                </a:highlight>
                <a:latin typeface="Calibri"/>
                <a:ea typeface="Calibri"/>
                <a:cs typeface="Calibri"/>
                <a:sym typeface="Calibri"/>
              </a:rPr>
              <a:t>$</a:t>
            </a:r>
            <a:endParaRPr sz="1000" b="1">
              <a:solidFill>
                <a:schemeClr val="dk1"/>
              </a:solidFill>
              <a:highlight>
                <a:srgbClr val="FFFF00"/>
              </a:highlight>
              <a:latin typeface="Calibri"/>
              <a:ea typeface="Calibri"/>
              <a:cs typeface="Calibri"/>
              <a:sym typeface="Calibri"/>
            </a:endParaRPr>
          </a:p>
          <a:p>
            <a:pPr marL="285750" lvl="0" indent="-285750" algn="l" rtl="0">
              <a:lnSpc>
                <a:spcPct val="100000"/>
              </a:lnSpc>
              <a:spcBef>
                <a:spcPts val="0"/>
              </a:spcBef>
              <a:spcAft>
                <a:spcPts val="0"/>
              </a:spcAft>
              <a:buClr>
                <a:schemeClr val="dk1"/>
              </a:buClr>
              <a:buSzPts val="1000"/>
              <a:buFont typeface="Arial"/>
              <a:buChar char="•"/>
            </a:pPr>
            <a:r>
              <a:rPr lang="en-US" sz="1000" b="1">
                <a:solidFill>
                  <a:schemeClr val="dk1"/>
                </a:solidFill>
                <a:latin typeface="Calibri"/>
                <a:ea typeface="Calibri"/>
                <a:cs typeface="Calibri"/>
                <a:sym typeface="Calibri"/>
              </a:rPr>
              <a:t>Living Benefits Included: </a:t>
            </a:r>
            <a:r>
              <a:rPr lang="en-US" sz="1000">
                <a:solidFill>
                  <a:schemeClr val="dk1"/>
                </a:solidFill>
                <a:latin typeface="Calibri"/>
                <a:ea typeface="Calibri"/>
                <a:cs typeface="Calibri"/>
                <a:sym typeface="Calibri"/>
              </a:rPr>
              <a:t>Critical |Chronic | Terminal</a:t>
            </a:r>
            <a:endParaRPr sz="1000">
              <a:solidFill>
                <a:schemeClr val="dk1"/>
              </a:solidFill>
              <a:latin typeface="Calibri"/>
              <a:ea typeface="Calibri"/>
              <a:cs typeface="Calibri"/>
              <a:sym typeface="Calibri"/>
            </a:endParaRPr>
          </a:p>
          <a:p>
            <a:pPr marL="285750" lvl="0" indent="-285750" algn="l" rtl="0">
              <a:lnSpc>
                <a:spcPct val="100000"/>
              </a:lnSpc>
              <a:spcBef>
                <a:spcPts val="0"/>
              </a:spcBef>
              <a:spcAft>
                <a:spcPts val="0"/>
              </a:spcAft>
              <a:buClr>
                <a:schemeClr val="dk1"/>
              </a:buClr>
              <a:buSzPts val="1000"/>
              <a:buFont typeface="Arial"/>
              <a:buChar char="•"/>
            </a:pPr>
            <a:r>
              <a:rPr lang="en-US" sz="1000" b="1">
                <a:solidFill>
                  <a:schemeClr val="dk1"/>
                </a:solidFill>
                <a:latin typeface="Calibri"/>
                <a:ea typeface="Calibri"/>
                <a:cs typeface="Calibri"/>
                <a:sym typeface="Calibri"/>
              </a:rPr>
              <a:t>Summary of Benefits: </a:t>
            </a:r>
            <a:r>
              <a:rPr lang="en-US" sz="1000" b="1" u="sng">
                <a:solidFill>
                  <a:schemeClr val="hlink"/>
                </a:solidFill>
                <a:latin typeface="Calibri"/>
                <a:ea typeface="Calibri"/>
                <a:cs typeface="Calibri"/>
                <a:sym typeface="Calibri"/>
                <a:hlinkClick r:id="rId3"/>
              </a:rPr>
              <a:t>Click Here</a:t>
            </a:r>
            <a:endParaRPr sz="1000" u="sng">
              <a:solidFill>
                <a:schemeClr val="dk1"/>
              </a:solidFill>
              <a:latin typeface="Calibri"/>
              <a:ea typeface="Calibri"/>
              <a:cs typeface="Calibri"/>
              <a:sym typeface="Calibri"/>
            </a:endParaRPr>
          </a:p>
          <a:p>
            <a:pPr marL="285750" lvl="0" indent="-285750" algn="l" rtl="0">
              <a:lnSpc>
                <a:spcPct val="100000"/>
              </a:lnSpc>
              <a:spcBef>
                <a:spcPts val="0"/>
              </a:spcBef>
              <a:spcAft>
                <a:spcPts val="0"/>
              </a:spcAft>
              <a:buClr>
                <a:schemeClr val="dk1"/>
              </a:buClr>
              <a:buSzPts val="1000"/>
              <a:buFont typeface="Arial"/>
              <a:buChar char="•"/>
            </a:pPr>
            <a:r>
              <a:rPr lang="en-US" sz="1000" b="1">
                <a:solidFill>
                  <a:schemeClr val="dk1"/>
                </a:solidFill>
                <a:latin typeface="Calibri"/>
                <a:ea typeface="Calibri"/>
                <a:cs typeface="Calibri"/>
                <a:sym typeface="Calibri"/>
              </a:rPr>
              <a:t>Primary Beneficiary: </a:t>
            </a:r>
            <a:endParaRPr/>
          </a:p>
          <a:p>
            <a:pPr marL="0" lvl="0" indent="0" algn="l" rtl="0">
              <a:lnSpc>
                <a:spcPct val="100000"/>
              </a:lnSpc>
              <a:spcBef>
                <a:spcPts val="0"/>
              </a:spcBef>
              <a:spcAft>
                <a:spcPts val="0"/>
              </a:spcAft>
              <a:buClr>
                <a:schemeClr val="accent1"/>
              </a:buClr>
              <a:buSzPts val="1000"/>
              <a:buNone/>
            </a:pPr>
            <a:endParaRPr sz="1000" b="1">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accent1"/>
              </a:buClr>
              <a:buSzPts val="1000"/>
              <a:buNone/>
            </a:pPr>
            <a:endParaRPr sz="1000" b="1">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accent1"/>
              </a:buClr>
              <a:buSzPts val="1000"/>
              <a:buNone/>
            </a:pPr>
            <a:endParaRPr sz="1000" b="1">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accent1"/>
              </a:buClr>
              <a:buSzPts val="1000"/>
              <a:buNone/>
            </a:pPr>
            <a:endParaRPr sz="1000" b="1">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accent1"/>
              </a:buClr>
              <a:buSzPts val="1000"/>
              <a:buNone/>
            </a:pPr>
            <a:endParaRPr sz="1000" b="1">
              <a:solidFill>
                <a:schemeClr val="dk1"/>
              </a:solidFill>
              <a:latin typeface="Calibri"/>
              <a:ea typeface="Calibri"/>
              <a:cs typeface="Calibri"/>
              <a:sym typeface="Calibri"/>
            </a:endParaRPr>
          </a:p>
          <a:p>
            <a:pPr marL="285750" lvl="0" indent="-285750" algn="l" rtl="0">
              <a:lnSpc>
                <a:spcPct val="100000"/>
              </a:lnSpc>
              <a:spcBef>
                <a:spcPts val="0"/>
              </a:spcBef>
              <a:spcAft>
                <a:spcPts val="0"/>
              </a:spcAft>
              <a:buClr>
                <a:schemeClr val="dk1"/>
              </a:buClr>
              <a:buSzPts val="1000"/>
              <a:buFont typeface="Arial"/>
              <a:buChar char="•"/>
            </a:pPr>
            <a:r>
              <a:rPr lang="en-US" sz="1000" b="1">
                <a:solidFill>
                  <a:schemeClr val="dk1"/>
                </a:solidFill>
                <a:latin typeface="Calibri"/>
                <a:ea typeface="Calibri"/>
                <a:cs typeface="Calibri"/>
                <a:sym typeface="Calibri"/>
              </a:rPr>
              <a:t>Term Length: </a:t>
            </a:r>
            <a:r>
              <a:rPr lang="en-US" sz="1000" b="1">
                <a:solidFill>
                  <a:schemeClr val="dk1"/>
                </a:solidFill>
                <a:highlight>
                  <a:srgbClr val="FFFF00"/>
                </a:highlight>
                <a:latin typeface="Calibri"/>
                <a:ea typeface="Calibri"/>
                <a:cs typeface="Calibri"/>
                <a:sym typeface="Calibri"/>
              </a:rPr>
              <a:t>__ Year</a:t>
            </a:r>
            <a:endParaRPr/>
          </a:p>
          <a:p>
            <a:pPr marL="285750" lvl="0" indent="-285750" algn="l" rtl="0">
              <a:lnSpc>
                <a:spcPct val="100000"/>
              </a:lnSpc>
              <a:spcBef>
                <a:spcPts val="0"/>
              </a:spcBef>
              <a:spcAft>
                <a:spcPts val="0"/>
              </a:spcAft>
              <a:buClr>
                <a:schemeClr val="dk1"/>
              </a:buClr>
              <a:buSzPts val="1000"/>
              <a:buFont typeface="Arial"/>
              <a:buChar char="•"/>
            </a:pPr>
            <a:r>
              <a:rPr lang="en-US" sz="1000" b="1">
                <a:solidFill>
                  <a:schemeClr val="dk1"/>
                </a:solidFill>
                <a:latin typeface="Calibri"/>
                <a:ea typeface="Calibri"/>
                <a:cs typeface="Calibri"/>
                <a:sym typeface="Calibri"/>
              </a:rPr>
              <a:t>Monthly Premium: </a:t>
            </a:r>
            <a:r>
              <a:rPr lang="en-US" sz="1000" b="1">
                <a:solidFill>
                  <a:schemeClr val="dk1"/>
                </a:solidFill>
                <a:highlight>
                  <a:srgbClr val="FFFF00"/>
                </a:highlight>
                <a:latin typeface="Calibri"/>
                <a:ea typeface="Calibri"/>
                <a:cs typeface="Calibri"/>
                <a:sym typeface="Calibri"/>
              </a:rPr>
              <a:t>$</a:t>
            </a:r>
            <a:endParaRPr/>
          </a:p>
          <a:p>
            <a:pPr marL="285750" lvl="0" indent="-285750" algn="l" rtl="0">
              <a:lnSpc>
                <a:spcPct val="100000"/>
              </a:lnSpc>
              <a:spcBef>
                <a:spcPts val="0"/>
              </a:spcBef>
              <a:spcAft>
                <a:spcPts val="0"/>
              </a:spcAft>
              <a:buClr>
                <a:schemeClr val="dk1"/>
              </a:buClr>
              <a:buSzPts val="1000"/>
              <a:buFont typeface="Arial"/>
              <a:buChar char="•"/>
            </a:pPr>
            <a:r>
              <a:rPr lang="en-US" sz="1000" b="1">
                <a:solidFill>
                  <a:schemeClr val="dk1"/>
                </a:solidFill>
                <a:latin typeface="Calibri"/>
                <a:ea typeface="Calibri"/>
                <a:cs typeface="Calibri"/>
                <a:sym typeface="Calibri"/>
              </a:rPr>
              <a:t>Coverage Amount: </a:t>
            </a:r>
            <a:r>
              <a:rPr lang="en-US" sz="1000" b="1">
                <a:solidFill>
                  <a:schemeClr val="dk1"/>
                </a:solidFill>
                <a:highlight>
                  <a:srgbClr val="FFFF00"/>
                </a:highlight>
                <a:latin typeface="Calibri"/>
                <a:ea typeface="Calibri"/>
                <a:cs typeface="Calibri"/>
                <a:sym typeface="Calibri"/>
              </a:rPr>
              <a:t>$</a:t>
            </a:r>
            <a:endParaRPr/>
          </a:p>
          <a:p>
            <a:pPr marL="285750" lvl="0" indent="-285750" algn="l" rtl="0">
              <a:lnSpc>
                <a:spcPct val="100000"/>
              </a:lnSpc>
              <a:spcBef>
                <a:spcPts val="0"/>
              </a:spcBef>
              <a:spcAft>
                <a:spcPts val="0"/>
              </a:spcAft>
              <a:buClr>
                <a:schemeClr val="dk1"/>
              </a:buClr>
              <a:buSzPts val="1000"/>
              <a:buFont typeface="Arial"/>
              <a:buChar char="•"/>
            </a:pPr>
            <a:r>
              <a:rPr lang="en-US" sz="1000" b="1">
                <a:solidFill>
                  <a:schemeClr val="dk1"/>
                </a:solidFill>
                <a:latin typeface="Calibri"/>
                <a:ea typeface="Calibri"/>
                <a:cs typeface="Calibri"/>
                <a:sym typeface="Calibri"/>
              </a:rPr>
              <a:t>Living Benefits Included: </a:t>
            </a:r>
            <a:r>
              <a:rPr lang="en-US" sz="1000">
                <a:solidFill>
                  <a:schemeClr val="dk1"/>
                </a:solidFill>
                <a:latin typeface="Calibri"/>
                <a:ea typeface="Calibri"/>
                <a:cs typeface="Calibri"/>
                <a:sym typeface="Calibri"/>
              </a:rPr>
              <a:t>Critical |Chronic | Terminal</a:t>
            </a:r>
            <a:endParaRPr/>
          </a:p>
          <a:p>
            <a:pPr marL="285750" lvl="0" indent="-285750" algn="l" rtl="0">
              <a:lnSpc>
                <a:spcPct val="100000"/>
              </a:lnSpc>
              <a:spcBef>
                <a:spcPts val="0"/>
              </a:spcBef>
              <a:spcAft>
                <a:spcPts val="0"/>
              </a:spcAft>
              <a:buClr>
                <a:schemeClr val="dk1"/>
              </a:buClr>
              <a:buSzPts val="1000"/>
              <a:buFont typeface="Arial"/>
              <a:buChar char="•"/>
            </a:pPr>
            <a:r>
              <a:rPr lang="en-US" sz="1000" b="1">
                <a:solidFill>
                  <a:schemeClr val="dk1"/>
                </a:solidFill>
                <a:latin typeface="Calibri"/>
                <a:ea typeface="Calibri"/>
                <a:cs typeface="Calibri"/>
                <a:sym typeface="Calibri"/>
              </a:rPr>
              <a:t>Summary of Benefits: </a:t>
            </a:r>
            <a:r>
              <a:rPr lang="en-US" sz="1000" b="1" u="sng">
                <a:solidFill>
                  <a:schemeClr val="hlink"/>
                </a:solidFill>
                <a:latin typeface="Calibri"/>
                <a:ea typeface="Calibri"/>
                <a:cs typeface="Calibri"/>
                <a:sym typeface="Calibri"/>
                <a:hlinkClick r:id="rId4"/>
              </a:rPr>
              <a:t>Click Here</a:t>
            </a:r>
            <a:endParaRPr sz="1000" u="sng">
              <a:solidFill>
                <a:schemeClr val="dk1"/>
              </a:solidFill>
              <a:latin typeface="Calibri"/>
              <a:ea typeface="Calibri"/>
              <a:cs typeface="Calibri"/>
              <a:sym typeface="Calibri"/>
            </a:endParaRPr>
          </a:p>
          <a:p>
            <a:pPr marL="285750" lvl="0" indent="-285750" algn="l" rtl="0">
              <a:lnSpc>
                <a:spcPct val="100000"/>
              </a:lnSpc>
              <a:spcBef>
                <a:spcPts val="0"/>
              </a:spcBef>
              <a:spcAft>
                <a:spcPts val="0"/>
              </a:spcAft>
              <a:buClr>
                <a:schemeClr val="dk1"/>
              </a:buClr>
              <a:buSzPts val="1000"/>
              <a:buFont typeface="Arial"/>
              <a:buChar char="•"/>
            </a:pPr>
            <a:r>
              <a:rPr lang="en-US" sz="1000" b="1">
                <a:solidFill>
                  <a:schemeClr val="dk1"/>
                </a:solidFill>
                <a:latin typeface="Calibri"/>
                <a:ea typeface="Calibri"/>
                <a:cs typeface="Calibri"/>
                <a:sym typeface="Calibri"/>
              </a:rPr>
              <a:t>Primary Beneficiary:</a:t>
            </a:r>
            <a:endParaRPr sz="1000">
              <a:solidFill>
                <a:schemeClr val="dk1"/>
              </a:solidFill>
              <a:highlight>
                <a:srgbClr val="FFFF00"/>
              </a:highlight>
              <a:latin typeface="Calibri"/>
              <a:ea typeface="Calibri"/>
              <a:cs typeface="Calibri"/>
              <a:sym typeface="Calibri"/>
            </a:endParaRPr>
          </a:p>
          <a:p>
            <a:pPr marL="0" lvl="0" indent="0" algn="l" rtl="0">
              <a:lnSpc>
                <a:spcPct val="100000"/>
              </a:lnSpc>
              <a:spcBef>
                <a:spcPts val="0"/>
              </a:spcBef>
              <a:spcAft>
                <a:spcPts val="0"/>
              </a:spcAft>
              <a:buSzPts val="3220"/>
              <a:buNone/>
            </a:pPr>
            <a:endParaRPr sz="1400">
              <a:solidFill>
                <a:srgbClr val="3F3151"/>
              </a:solidFill>
            </a:endParaRPr>
          </a:p>
          <a:p>
            <a:pPr marL="0" lvl="0" indent="0" algn="l" rtl="0">
              <a:lnSpc>
                <a:spcPct val="100000"/>
              </a:lnSpc>
              <a:spcBef>
                <a:spcPts val="0"/>
              </a:spcBef>
              <a:spcAft>
                <a:spcPts val="0"/>
              </a:spcAft>
              <a:buSzPts val="3220"/>
              <a:buNone/>
            </a:pPr>
            <a:endParaRPr sz="1400">
              <a:solidFill>
                <a:srgbClr val="3F3151"/>
              </a:solidFill>
            </a:endParaRPr>
          </a:p>
        </p:txBody>
      </p:sp>
      <p:sp>
        <p:nvSpPr>
          <p:cNvPr id="1073" name="Google Shape;1073;p112"/>
          <p:cNvSpPr txBox="1">
            <a:spLocks noGrp="1"/>
          </p:cNvSpPr>
          <p:nvPr>
            <p:ph type="body" idx="2"/>
          </p:nvPr>
        </p:nvSpPr>
        <p:spPr>
          <a:xfrm>
            <a:off x="1636186" y="2485114"/>
            <a:ext cx="2566698" cy="5763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360"/>
              </a:spcBef>
              <a:spcAft>
                <a:spcPts val="600"/>
              </a:spcAft>
              <a:buSzPts val="2070"/>
              <a:buNone/>
            </a:pPr>
            <a:r>
              <a:rPr lang="en-US" sz="1800" b="1">
                <a:solidFill>
                  <a:srgbClr val="351C75"/>
                </a:solidFill>
                <a:latin typeface="Calibri"/>
                <a:ea typeface="Calibri"/>
                <a:cs typeface="Calibri"/>
                <a:sym typeface="Calibri"/>
              </a:rPr>
              <a:t>OPTION A</a:t>
            </a:r>
            <a:endParaRPr sz="1400">
              <a:solidFill>
                <a:srgbClr val="1155CC"/>
              </a:solidFill>
              <a:latin typeface="Calibri"/>
              <a:ea typeface="Calibri"/>
              <a:cs typeface="Calibri"/>
              <a:sym typeface="Calibri"/>
            </a:endParaRPr>
          </a:p>
        </p:txBody>
      </p:sp>
      <p:sp>
        <p:nvSpPr>
          <p:cNvPr id="1074" name="Google Shape;1074;p112"/>
          <p:cNvSpPr txBox="1"/>
          <p:nvPr/>
        </p:nvSpPr>
        <p:spPr>
          <a:xfrm>
            <a:off x="1636186" y="4230986"/>
            <a:ext cx="2440864" cy="5763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360"/>
              </a:spcBef>
              <a:spcAft>
                <a:spcPts val="600"/>
              </a:spcAft>
              <a:buClr>
                <a:schemeClr val="accent1"/>
              </a:buClr>
              <a:buSzPts val="2070"/>
              <a:buFont typeface="Arial"/>
              <a:buNone/>
            </a:pPr>
            <a:r>
              <a:rPr lang="en-US" sz="1800" b="1" i="0" u="none" strike="noStrike" cap="none">
                <a:solidFill>
                  <a:srgbClr val="351C75"/>
                </a:solidFill>
                <a:latin typeface="Calibri"/>
                <a:ea typeface="Calibri"/>
                <a:cs typeface="Calibri"/>
                <a:sym typeface="Calibri"/>
              </a:rPr>
              <a:t>OPTION B</a:t>
            </a:r>
            <a:endParaRPr sz="1400" b="0" i="0" u="none" strike="noStrike" cap="none">
              <a:solidFill>
                <a:srgbClr val="1155CC"/>
              </a:solidFill>
              <a:latin typeface="Calibri"/>
              <a:ea typeface="Calibri"/>
              <a:cs typeface="Calibri"/>
              <a:sym typeface="Calibri"/>
            </a:endParaRPr>
          </a:p>
        </p:txBody>
      </p:sp>
      <p:pic>
        <p:nvPicPr>
          <p:cNvPr id="1075" name="Google Shape;1075;p112" descr="A group of people sitting posing for the camera&#10;&#10;Description automatically generated"/>
          <p:cNvPicPr preferRelativeResize="0"/>
          <p:nvPr/>
        </p:nvPicPr>
        <p:blipFill rotWithShape="1">
          <a:blip r:embed="rId5">
            <a:alphaModFix/>
          </a:blip>
          <a:srcRect/>
          <a:stretch/>
        </p:blipFill>
        <p:spPr>
          <a:xfrm>
            <a:off x="6652470" y="3739010"/>
            <a:ext cx="2900882" cy="2320706"/>
          </a:xfrm>
          <a:prstGeom prst="rect">
            <a:avLst/>
          </a:prstGeom>
          <a:noFill/>
          <a:ln>
            <a:noFill/>
          </a:ln>
        </p:spPr>
      </p:pic>
      <p:pic>
        <p:nvPicPr>
          <p:cNvPr id="1076" name="Google Shape;1076;p112" descr="Image result for national life group">
            <a:hlinkClick r:id="rId6"/>
          </p:cNvPr>
          <p:cNvPicPr preferRelativeResize="0"/>
          <p:nvPr/>
        </p:nvPicPr>
        <p:blipFill rotWithShape="1">
          <a:blip r:embed="rId7">
            <a:alphaModFix/>
          </a:blip>
          <a:srcRect/>
          <a:stretch/>
        </p:blipFill>
        <p:spPr>
          <a:xfrm>
            <a:off x="4410356" y="1070483"/>
            <a:ext cx="2854986" cy="1134628"/>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80"/>
        <p:cNvGrpSpPr/>
        <p:nvPr/>
      </p:nvGrpSpPr>
      <p:grpSpPr>
        <a:xfrm>
          <a:off x="0" y="0"/>
          <a:ext cx="0" cy="0"/>
          <a:chOff x="0" y="0"/>
          <a:chExt cx="0" cy="0"/>
        </a:xfrm>
      </p:grpSpPr>
      <p:sp>
        <p:nvSpPr>
          <p:cNvPr id="1081" name="Google Shape;1081;p113"/>
          <p:cNvSpPr/>
          <p:nvPr/>
        </p:nvSpPr>
        <p:spPr>
          <a:xfrm>
            <a:off x="0" y="-3324"/>
            <a:ext cx="12192000" cy="6861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1082" name="Google Shape;1082;p113"/>
          <p:cNvSpPr/>
          <p:nvPr/>
        </p:nvSpPr>
        <p:spPr>
          <a:xfrm>
            <a:off x="309306" y="320083"/>
            <a:ext cx="11573400" cy="6214500"/>
          </a:xfrm>
          <a:prstGeom prst="rect">
            <a:avLst/>
          </a:prstGeom>
          <a:solidFill>
            <a:schemeClr val="dk1"/>
          </a:solidFill>
          <a:ln w="127000" cap="sq" cmpd="thinThick">
            <a:solidFill>
              <a:srgbClr val="3F3F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1083" name="Google Shape;1083;p113"/>
          <p:cNvSpPr txBox="1">
            <a:spLocks noGrp="1"/>
          </p:cNvSpPr>
          <p:nvPr>
            <p:ph type="ctrTitle" idx="4294967295"/>
          </p:nvPr>
        </p:nvSpPr>
        <p:spPr>
          <a:xfrm>
            <a:off x="1524000" y="2807899"/>
            <a:ext cx="9144000" cy="1154100"/>
          </a:xfrm>
          <a:prstGeom prst="rect">
            <a:avLst/>
          </a:prstGeom>
          <a:noFill/>
          <a:ln>
            <a:noFill/>
          </a:ln>
        </p:spPr>
        <p:txBody>
          <a:bodyPr spcFirstLastPara="1" wrap="square" lIns="91425" tIns="45700" rIns="91425" bIns="45700" anchor="b" anchorCtr="0">
            <a:normAutofit/>
          </a:bodyPr>
          <a:lstStyle/>
          <a:p>
            <a:pPr marL="0" lvl="0" indent="0" algn="ctr" rtl="0">
              <a:spcBef>
                <a:spcPts val="0"/>
              </a:spcBef>
              <a:spcAft>
                <a:spcPts val="0"/>
              </a:spcAft>
              <a:buClr>
                <a:srgbClr val="262626"/>
              </a:buClr>
              <a:buSzPts val="4400"/>
              <a:buFont typeface="Arial"/>
              <a:buNone/>
            </a:pPr>
            <a:r>
              <a:rPr lang="en-US" sz="5000" b="1">
                <a:solidFill>
                  <a:srgbClr val="66FFCC"/>
                </a:solidFill>
              </a:rPr>
              <a:t>WHOLE </a:t>
            </a:r>
            <a:r>
              <a:rPr lang="en-US" sz="5000" b="1">
                <a:solidFill>
                  <a:srgbClr val="D8D8D8"/>
                </a:solidFill>
              </a:rPr>
              <a:t>LIFE INSURANCE</a:t>
            </a:r>
            <a:endParaRPr sz="5000" b="1"/>
          </a:p>
        </p:txBody>
      </p:sp>
      <p:cxnSp>
        <p:nvCxnSpPr>
          <p:cNvPr id="1084" name="Google Shape;1084;p113"/>
          <p:cNvCxnSpPr/>
          <p:nvPr/>
        </p:nvCxnSpPr>
        <p:spPr>
          <a:xfrm>
            <a:off x="4699450" y="4041072"/>
            <a:ext cx="2743200" cy="0"/>
          </a:xfrm>
          <a:prstGeom prst="straightConnector1">
            <a:avLst/>
          </a:prstGeom>
          <a:noFill/>
          <a:ln w="12700" cap="flat" cmpd="sng">
            <a:solidFill>
              <a:srgbClr val="D8D8D8"/>
            </a:solidFill>
            <a:prstDash val="solid"/>
            <a:miter lim="800000"/>
            <a:headEnd type="none" w="sm" len="sm"/>
            <a:tailEnd type="none" w="sm" len="sm"/>
          </a:ln>
        </p:spPr>
      </p:cxnSp>
      <p:sp>
        <p:nvSpPr>
          <p:cNvPr id="1085" name="Google Shape;1085;p113"/>
          <p:cNvSpPr txBox="1"/>
          <p:nvPr/>
        </p:nvSpPr>
        <p:spPr>
          <a:xfrm>
            <a:off x="2675700" y="2862057"/>
            <a:ext cx="6815700" cy="36690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600"/>
              </a:spcAft>
              <a:buClr>
                <a:srgbClr val="262626"/>
              </a:buClr>
              <a:buSzPts val="4400"/>
              <a:buFont typeface="Garamond"/>
              <a:buNone/>
            </a:pPr>
            <a:r>
              <a:rPr lang="en-US" sz="1800" b="1" i="0" u="none" strike="noStrike" cap="none">
                <a:solidFill>
                  <a:srgbClr val="FFC000"/>
                </a:solidFill>
                <a:latin typeface="Calibri"/>
                <a:ea typeface="Calibri"/>
                <a:cs typeface="Calibri"/>
                <a:sym typeface="Calibri"/>
              </a:rPr>
              <a:t>ABC</a:t>
            </a:r>
            <a:r>
              <a:rPr lang="en-US" sz="1800" b="1" i="0" u="none" strike="noStrike" cap="none">
                <a:solidFill>
                  <a:srgbClr val="262626"/>
                </a:solidFill>
                <a:latin typeface="Calibri"/>
                <a:ea typeface="Calibri"/>
                <a:cs typeface="Calibri"/>
                <a:sym typeface="Calibri"/>
              </a:rPr>
              <a:t> </a:t>
            </a:r>
            <a:r>
              <a:rPr lang="en-US" sz="1800" b="1" i="0" u="none" strike="noStrike" cap="none">
                <a:solidFill>
                  <a:schemeClr val="lt1"/>
                </a:solidFill>
                <a:latin typeface="Calibri"/>
                <a:ea typeface="Calibri"/>
                <a:cs typeface="Calibri"/>
                <a:sym typeface="Calibri"/>
              </a:rPr>
              <a:t>HEALTH CONSULTANTS</a:t>
            </a:r>
            <a:endParaRPr sz="2400" b="0" i="0" u="none" strike="noStrike" cap="none">
              <a:solidFill>
                <a:schemeClr val="lt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94"/>
        <p:cNvGrpSpPr/>
        <p:nvPr/>
      </p:nvGrpSpPr>
      <p:grpSpPr>
        <a:xfrm>
          <a:off x="0" y="0"/>
          <a:ext cx="0" cy="0"/>
          <a:chOff x="0" y="0"/>
          <a:chExt cx="0" cy="0"/>
        </a:xfrm>
      </p:grpSpPr>
      <p:sp>
        <p:nvSpPr>
          <p:cNvPr id="895" name="Google Shape;895;p96"/>
          <p:cNvSpPr/>
          <p:nvPr/>
        </p:nvSpPr>
        <p:spPr>
          <a:xfrm>
            <a:off x="4076955" y="1414475"/>
            <a:ext cx="3609300" cy="4330500"/>
          </a:xfrm>
          <a:prstGeom prst="roundRect">
            <a:avLst>
              <a:gd name="adj" fmla="val 4989"/>
            </a:avLst>
          </a:prstGeom>
          <a:solidFill>
            <a:schemeClr val="lt1"/>
          </a:solidFill>
          <a:ln>
            <a:noFill/>
          </a:ln>
          <a:effectLst>
            <a:outerShdw blurRad="228600" dist="25400" dir="5400000" algn="bl" rotWithShape="0">
              <a:schemeClr val="dk2">
                <a:alpha val="40000"/>
              </a:schemeClr>
            </a:outerShdw>
          </a:effectLst>
        </p:spPr>
        <p:txBody>
          <a:bodyPr spcFirstLastPara="1" wrap="square" lIns="121900" tIns="121900" rIns="121900" bIns="121900" anchor="ctr" anchorCtr="0">
            <a:noAutofit/>
          </a:bodyPr>
          <a:lstStyle/>
          <a:p>
            <a:pPr marL="0" lvl="0" indent="0" algn="ctr" rtl="0">
              <a:spcBef>
                <a:spcPts val="0"/>
              </a:spcBef>
              <a:spcAft>
                <a:spcPts val="0"/>
              </a:spcAft>
              <a:buNone/>
            </a:pPr>
            <a:endParaRPr sz="1900">
              <a:solidFill>
                <a:schemeClr val="lt1"/>
              </a:solidFill>
              <a:latin typeface="Figtree"/>
              <a:ea typeface="Figtree"/>
              <a:cs typeface="Figtree"/>
              <a:sym typeface="Figtree"/>
            </a:endParaRPr>
          </a:p>
        </p:txBody>
      </p:sp>
      <p:sp>
        <p:nvSpPr>
          <p:cNvPr id="896" name="Google Shape;896;p96"/>
          <p:cNvSpPr/>
          <p:nvPr/>
        </p:nvSpPr>
        <p:spPr>
          <a:xfrm>
            <a:off x="311067" y="1414467"/>
            <a:ext cx="3609300" cy="4330500"/>
          </a:xfrm>
          <a:prstGeom prst="roundRect">
            <a:avLst>
              <a:gd name="adj" fmla="val 4989"/>
            </a:avLst>
          </a:prstGeom>
          <a:solidFill>
            <a:schemeClr val="lt1"/>
          </a:solidFill>
          <a:ln>
            <a:noFill/>
          </a:ln>
          <a:effectLst>
            <a:outerShdw blurRad="228600" dist="25400" dir="5400000" algn="bl" rotWithShape="0">
              <a:schemeClr val="lt2">
                <a:alpha val="64999"/>
              </a:schemeClr>
            </a:outerShdw>
          </a:effectLst>
        </p:spPr>
        <p:txBody>
          <a:bodyPr spcFirstLastPara="1" wrap="square" lIns="121900" tIns="121900" rIns="121900" bIns="121900" anchor="ctr" anchorCtr="0">
            <a:noAutofit/>
          </a:bodyPr>
          <a:lstStyle/>
          <a:p>
            <a:pPr marL="0" lvl="0" indent="0" algn="ctr" rtl="0">
              <a:spcBef>
                <a:spcPts val="0"/>
              </a:spcBef>
              <a:spcAft>
                <a:spcPts val="0"/>
              </a:spcAft>
              <a:buNone/>
            </a:pPr>
            <a:endParaRPr sz="1900">
              <a:solidFill>
                <a:schemeClr val="lt1"/>
              </a:solidFill>
              <a:latin typeface="Figtree"/>
              <a:ea typeface="Figtree"/>
              <a:cs typeface="Figtree"/>
              <a:sym typeface="Figtree"/>
            </a:endParaRPr>
          </a:p>
        </p:txBody>
      </p:sp>
      <p:sp>
        <p:nvSpPr>
          <p:cNvPr id="897" name="Google Shape;897;p96"/>
          <p:cNvSpPr/>
          <p:nvPr/>
        </p:nvSpPr>
        <p:spPr>
          <a:xfrm>
            <a:off x="7970193" y="1414467"/>
            <a:ext cx="3609300" cy="4330500"/>
          </a:xfrm>
          <a:prstGeom prst="roundRect">
            <a:avLst>
              <a:gd name="adj" fmla="val 4989"/>
            </a:avLst>
          </a:prstGeom>
          <a:solidFill>
            <a:schemeClr val="lt1"/>
          </a:solidFill>
          <a:ln>
            <a:noFill/>
          </a:ln>
          <a:effectLst>
            <a:outerShdw blurRad="228600" dist="25400" dir="5400000" algn="bl" rotWithShape="0">
              <a:schemeClr val="lt2">
                <a:alpha val="64999"/>
              </a:schemeClr>
            </a:outerShdw>
          </a:effectLst>
        </p:spPr>
        <p:txBody>
          <a:bodyPr spcFirstLastPara="1" wrap="square" lIns="121900" tIns="121900" rIns="121900" bIns="121900" anchor="ctr" anchorCtr="0">
            <a:noAutofit/>
          </a:bodyPr>
          <a:lstStyle/>
          <a:p>
            <a:pPr marL="0" lvl="0" indent="0" algn="ctr" rtl="0">
              <a:spcBef>
                <a:spcPts val="0"/>
              </a:spcBef>
              <a:spcAft>
                <a:spcPts val="0"/>
              </a:spcAft>
              <a:buNone/>
            </a:pPr>
            <a:endParaRPr sz="1900">
              <a:solidFill>
                <a:schemeClr val="lt1"/>
              </a:solidFill>
              <a:latin typeface="Figtree"/>
              <a:ea typeface="Figtree"/>
              <a:cs typeface="Figtree"/>
              <a:sym typeface="Figtree"/>
            </a:endParaRPr>
          </a:p>
        </p:txBody>
      </p:sp>
      <p:sp>
        <p:nvSpPr>
          <p:cNvPr id="898" name="Google Shape;898;p96"/>
          <p:cNvSpPr txBox="1">
            <a:spLocks noGrp="1"/>
          </p:cNvSpPr>
          <p:nvPr>
            <p:ph type="title"/>
          </p:nvPr>
        </p:nvSpPr>
        <p:spPr>
          <a:xfrm>
            <a:off x="306767" y="78167"/>
            <a:ext cx="3333900" cy="2295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US"/>
              <a:t>SWOT</a:t>
            </a:r>
            <a:endParaRPr/>
          </a:p>
        </p:txBody>
      </p:sp>
      <p:sp>
        <p:nvSpPr>
          <p:cNvPr id="899" name="Google Shape;899;p96"/>
          <p:cNvSpPr txBox="1">
            <a:spLocks noGrp="1"/>
          </p:cNvSpPr>
          <p:nvPr>
            <p:ph type="title" idx="2"/>
          </p:nvPr>
        </p:nvSpPr>
        <p:spPr>
          <a:xfrm>
            <a:off x="8553167" y="78167"/>
            <a:ext cx="3333900" cy="2295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r>
              <a:rPr lang="en-US"/>
              <a:t>COMPANY NAME</a:t>
            </a:r>
            <a:endParaRPr/>
          </a:p>
        </p:txBody>
      </p:sp>
      <p:sp>
        <p:nvSpPr>
          <p:cNvPr id="900" name="Google Shape;900;p96"/>
          <p:cNvSpPr txBox="1">
            <a:spLocks noGrp="1"/>
          </p:cNvSpPr>
          <p:nvPr>
            <p:ph type="title" idx="3"/>
          </p:nvPr>
        </p:nvSpPr>
        <p:spPr>
          <a:xfrm>
            <a:off x="304800" y="609600"/>
            <a:ext cx="5547300" cy="619500"/>
          </a:xfrm>
          <a:prstGeom prst="rect">
            <a:avLst/>
          </a:prstGeom>
          <a:effectLst>
            <a:outerShdw blurRad="57150" dist="19050" dir="5400000" algn="bl" rotWithShape="0">
              <a:srgbClr val="000000">
                <a:alpha val="50000"/>
              </a:srgbClr>
            </a:outerShdw>
          </a:effectLst>
        </p:spPr>
        <p:txBody>
          <a:bodyPr spcFirstLastPara="1" wrap="square" lIns="0" tIns="0" rIns="0" bIns="0" anchor="t" anchorCtr="0">
            <a:noAutofit/>
          </a:bodyPr>
          <a:lstStyle/>
          <a:p>
            <a:pPr marL="0" lvl="0" indent="0" algn="l" rtl="0">
              <a:spcBef>
                <a:spcPts val="0"/>
              </a:spcBef>
              <a:spcAft>
                <a:spcPts val="0"/>
              </a:spcAft>
              <a:buNone/>
            </a:pPr>
            <a:r>
              <a:rPr lang="en-US" b="1"/>
              <a:t>AGENT NOTES</a:t>
            </a:r>
            <a:endParaRPr sz="3600">
              <a:solidFill>
                <a:srgbClr val="FFFF00"/>
              </a:solidFill>
              <a:latin typeface="Calibri"/>
              <a:ea typeface="Calibri"/>
              <a:cs typeface="Calibri"/>
              <a:sym typeface="Calibri"/>
            </a:endParaRPr>
          </a:p>
          <a:p>
            <a:pPr marL="0" lvl="0" indent="0" algn="l" rtl="0">
              <a:spcBef>
                <a:spcPts val="0"/>
              </a:spcBef>
              <a:spcAft>
                <a:spcPts val="0"/>
              </a:spcAft>
              <a:buNone/>
            </a:pPr>
            <a:endParaRPr b="1"/>
          </a:p>
          <a:p>
            <a:pPr marL="0" lvl="0" indent="0" algn="l" rtl="0">
              <a:spcBef>
                <a:spcPts val="0"/>
              </a:spcBef>
              <a:spcAft>
                <a:spcPts val="0"/>
              </a:spcAft>
              <a:buNone/>
            </a:pPr>
            <a:endParaRPr/>
          </a:p>
        </p:txBody>
      </p:sp>
      <p:sp>
        <p:nvSpPr>
          <p:cNvPr id="901" name="Google Shape;901;p96"/>
          <p:cNvSpPr txBox="1">
            <a:spLocks noGrp="1"/>
          </p:cNvSpPr>
          <p:nvPr>
            <p:ph type="body" idx="1"/>
          </p:nvPr>
        </p:nvSpPr>
        <p:spPr>
          <a:xfrm>
            <a:off x="459100" y="2160000"/>
            <a:ext cx="3333900" cy="3456000"/>
          </a:xfrm>
          <a:prstGeom prst="rect">
            <a:avLst/>
          </a:prstGeom>
          <a:effectLst>
            <a:outerShdw blurRad="57150" dist="19050" dir="5400000" algn="bl" rotWithShape="0">
              <a:srgbClr val="000000">
                <a:alpha val="50000"/>
              </a:srgbClr>
            </a:outerShdw>
          </a:effectLst>
        </p:spPr>
        <p:txBody>
          <a:bodyPr spcFirstLastPara="1" wrap="square" lIns="0" tIns="0" rIns="0" bIns="0" anchor="t" anchorCtr="0">
            <a:noAutofit/>
          </a:bodyPr>
          <a:lstStyle/>
          <a:p>
            <a:pPr marL="0" lvl="0" indent="0" algn="l" rtl="0">
              <a:spcBef>
                <a:spcPts val="1000"/>
              </a:spcBef>
              <a:spcAft>
                <a:spcPts val="0"/>
              </a:spcAft>
              <a:buNone/>
            </a:pPr>
            <a:r>
              <a:rPr lang="en-US" sz="1000" b="1">
                <a:latin typeface="Century Gothic"/>
                <a:ea typeface="Century Gothic"/>
                <a:cs typeface="Century Gothic"/>
                <a:sym typeface="Century Gothic"/>
              </a:rPr>
              <a:t>{{(ANNUITY/ LIFE NOTES)}}</a:t>
            </a:r>
            <a:endParaRPr sz="1000" b="1">
              <a:latin typeface="Century Gothic"/>
              <a:ea typeface="Century Gothic"/>
              <a:cs typeface="Century Gothic"/>
              <a:sym typeface="Century Gothic"/>
            </a:endParaRPr>
          </a:p>
          <a:p>
            <a:pPr marL="0" lvl="0" indent="0" algn="l" rtl="0">
              <a:spcBef>
                <a:spcPts val="0"/>
              </a:spcBef>
              <a:spcAft>
                <a:spcPts val="1300"/>
              </a:spcAft>
              <a:buNone/>
            </a:pPr>
            <a:endParaRPr/>
          </a:p>
        </p:txBody>
      </p:sp>
      <p:sp>
        <p:nvSpPr>
          <p:cNvPr id="902" name="Google Shape;902;p96"/>
          <p:cNvSpPr txBox="1">
            <a:spLocks noGrp="1"/>
          </p:cNvSpPr>
          <p:nvPr>
            <p:ph type="subTitle" idx="4"/>
          </p:nvPr>
        </p:nvSpPr>
        <p:spPr>
          <a:xfrm>
            <a:off x="442208" y="1584400"/>
            <a:ext cx="2244300" cy="575700"/>
          </a:xfrm>
          <a:prstGeom prst="rect">
            <a:avLst/>
          </a:prstGeom>
          <a:effectLst>
            <a:outerShdw blurRad="76200" dist="25400" dir="5400000" algn="bl" rotWithShape="0">
              <a:srgbClr val="000000">
                <a:alpha val="50000"/>
              </a:srgbClr>
            </a:outerShdw>
          </a:effectLst>
        </p:spPr>
        <p:txBody>
          <a:bodyPr spcFirstLastPara="1" wrap="square" lIns="0" tIns="0" rIns="0" bIns="0" anchor="t" anchorCtr="0">
            <a:noAutofit/>
          </a:bodyPr>
          <a:lstStyle/>
          <a:p>
            <a:pPr marL="0" lvl="0" indent="0" algn="l" rtl="0">
              <a:spcBef>
                <a:spcPts val="0"/>
              </a:spcBef>
              <a:spcAft>
                <a:spcPts val="0"/>
              </a:spcAft>
              <a:buClr>
                <a:schemeClr val="lt1"/>
              </a:buClr>
              <a:buSzPts val="1500"/>
              <a:buNone/>
            </a:pPr>
            <a:r>
              <a:rPr lang="en-US" b="1"/>
              <a:t>ANNUITY/ LIFE</a:t>
            </a:r>
            <a:endParaRPr b="1"/>
          </a:p>
          <a:p>
            <a:pPr marL="0" lvl="0" indent="0" algn="l" rtl="0">
              <a:spcBef>
                <a:spcPts val="0"/>
              </a:spcBef>
              <a:spcAft>
                <a:spcPts val="0"/>
              </a:spcAft>
              <a:buClr>
                <a:schemeClr val="lt1"/>
              </a:buClr>
              <a:buSzPts val="1500"/>
              <a:buNone/>
            </a:pPr>
            <a:endParaRPr b="1"/>
          </a:p>
        </p:txBody>
      </p:sp>
      <p:sp>
        <p:nvSpPr>
          <p:cNvPr id="903" name="Google Shape;903;p96"/>
          <p:cNvSpPr txBox="1">
            <a:spLocks noGrp="1"/>
          </p:cNvSpPr>
          <p:nvPr>
            <p:ph type="subTitle" idx="6"/>
          </p:nvPr>
        </p:nvSpPr>
        <p:spPr>
          <a:xfrm>
            <a:off x="8107908" y="1599325"/>
            <a:ext cx="2244300" cy="575700"/>
          </a:xfrm>
          <a:prstGeom prst="rect">
            <a:avLst/>
          </a:prstGeom>
          <a:effectLst>
            <a:outerShdw blurRad="76200" dist="25400" dir="5400000" algn="bl" rotWithShape="0">
              <a:srgbClr val="000000">
                <a:alpha val="50000"/>
              </a:srgbClr>
            </a:outerShdw>
          </a:effectLst>
        </p:spPr>
        <p:txBody>
          <a:bodyPr spcFirstLastPara="1" wrap="square" lIns="0" tIns="0" rIns="0" bIns="0" anchor="t" anchorCtr="0">
            <a:noAutofit/>
          </a:bodyPr>
          <a:lstStyle/>
          <a:p>
            <a:pPr marL="0" lvl="0" indent="0" algn="l" rtl="0">
              <a:spcBef>
                <a:spcPts val="0"/>
              </a:spcBef>
              <a:spcAft>
                <a:spcPts val="0"/>
              </a:spcAft>
              <a:buClr>
                <a:schemeClr val="lt1"/>
              </a:buClr>
              <a:buSzPts val="1500"/>
              <a:buNone/>
            </a:pPr>
            <a:r>
              <a:rPr lang="en-US" b="1"/>
              <a:t>FINAL NOTES</a:t>
            </a:r>
            <a:endParaRPr b="1"/>
          </a:p>
          <a:p>
            <a:pPr marL="0" lvl="0" indent="0" algn="l" rtl="0">
              <a:spcBef>
                <a:spcPts val="0"/>
              </a:spcBef>
              <a:spcAft>
                <a:spcPts val="0"/>
              </a:spcAft>
              <a:buClr>
                <a:schemeClr val="lt1"/>
              </a:buClr>
              <a:buSzPts val="1500"/>
              <a:buNone/>
            </a:pPr>
            <a:endParaRPr/>
          </a:p>
        </p:txBody>
      </p:sp>
      <p:sp>
        <p:nvSpPr>
          <p:cNvPr id="904" name="Google Shape;904;p96"/>
          <p:cNvSpPr txBox="1">
            <a:spLocks noGrp="1"/>
          </p:cNvSpPr>
          <p:nvPr>
            <p:ph type="subTitle" idx="8"/>
          </p:nvPr>
        </p:nvSpPr>
        <p:spPr>
          <a:xfrm>
            <a:off x="4206188" y="1584400"/>
            <a:ext cx="2244300" cy="575700"/>
          </a:xfrm>
          <a:prstGeom prst="rect">
            <a:avLst/>
          </a:prstGeom>
          <a:effectLst>
            <a:outerShdw blurRad="76200" dist="25400" dir="5400000" algn="bl" rotWithShape="0">
              <a:srgbClr val="000000">
                <a:alpha val="50000"/>
              </a:srgbClr>
            </a:outerShdw>
          </a:effectLst>
        </p:spPr>
        <p:txBody>
          <a:bodyPr spcFirstLastPara="1" wrap="square" lIns="0" tIns="0" rIns="0" bIns="0" anchor="t" anchorCtr="0">
            <a:noAutofit/>
          </a:bodyPr>
          <a:lstStyle/>
          <a:p>
            <a:pPr marL="0" lvl="0" indent="0" algn="l" rtl="0">
              <a:spcBef>
                <a:spcPts val="0"/>
              </a:spcBef>
              <a:spcAft>
                <a:spcPts val="0"/>
              </a:spcAft>
              <a:buNone/>
            </a:pPr>
            <a:r>
              <a:rPr lang="en-US" b="1"/>
              <a:t>MID-CALL NOTES</a:t>
            </a:r>
            <a:endParaRPr b="1"/>
          </a:p>
          <a:p>
            <a:pPr marL="0" lvl="0" indent="0" algn="l" rtl="0">
              <a:spcBef>
                <a:spcPts val="0"/>
              </a:spcBef>
              <a:spcAft>
                <a:spcPts val="0"/>
              </a:spcAft>
              <a:buNone/>
            </a:pPr>
            <a:endParaRPr b="1"/>
          </a:p>
        </p:txBody>
      </p:sp>
      <p:sp>
        <p:nvSpPr>
          <p:cNvPr id="905" name="Google Shape;905;p96"/>
          <p:cNvSpPr txBox="1">
            <a:spLocks noGrp="1"/>
          </p:cNvSpPr>
          <p:nvPr>
            <p:ph type="body" idx="1"/>
          </p:nvPr>
        </p:nvSpPr>
        <p:spPr>
          <a:xfrm>
            <a:off x="4214650" y="2175025"/>
            <a:ext cx="3333900" cy="3456000"/>
          </a:xfrm>
          <a:prstGeom prst="rect">
            <a:avLst/>
          </a:prstGeom>
          <a:effectLst>
            <a:outerShdw blurRad="57150" dist="19050" dir="5400000" algn="bl" rotWithShape="0">
              <a:srgbClr val="000000">
                <a:alpha val="50000"/>
              </a:srgbClr>
            </a:outerShdw>
          </a:effectLst>
        </p:spPr>
        <p:txBody>
          <a:bodyPr spcFirstLastPara="1" wrap="square" lIns="0" tIns="0" rIns="0" bIns="0" anchor="t" anchorCtr="0">
            <a:noAutofit/>
          </a:bodyPr>
          <a:lstStyle/>
          <a:p>
            <a:pPr marL="0" lvl="0" indent="0" algn="l" rtl="0">
              <a:spcBef>
                <a:spcPts val="1000"/>
              </a:spcBef>
              <a:spcAft>
                <a:spcPts val="0"/>
              </a:spcAft>
              <a:buNone/>
            </a:pPr>
            <a:r>
              <a:rPr lang="en-US" sz="1000" b="1">
                <a:latin typeface="Century Gothic"/>
                <a:ea typeface="Century Gothic"/>
                <a:cs typeface="Century Gothic"/>
                <a:sym typeface="Century Gothic"/>
              </a:rPr>
              <a:t>{{(MID-CALL NOTES)}}</a:t>
            </a:r>
            <a:endParaRPr sz="1000" b="1">
              <a:latin typeface="Century Gothic"/>
              <a:ea typeface="Century Gothic"/>
              <a:cs typeface="Century Gothic"/>
              <a:sym typeface="Century Gothic"/>
            </a:endParaRPr>
          </a:p>
          <a:p>
            <a:pPr marL="0" lvl="0" indent="0" algn="l" rtl="0">
              <a:spcBef>
                <a:spcPts val="0"/>
              </a:spcBef>
              <a:spcAft>
                <a:spcPts val="1300"/>
              </a:spcAft>
              <a:buNone/>
            </a:pPr>
            <a:endParaRPr/>
          </a:p>
        </p:txBody>
      </p:sp>
      <p:sp>
        <p:nvSpPr>
          <p:cNvPr id="906" name="Google Shape;906;p96"/>
          <p:cNvSpPr txBox="1">
            <a:spLocks noGrp="1"/>
          </p:cNvSpPr>
          <p:nvPr>
            <p:ph type="body" idx="1"/>
          </p:nvPr>
        </p:nvSpPr>
        <p:spPr>
          <a:xfrm>
            <a:off x="8107900" y="2160000"/>
            <a:ext cx="3333900" cy="3456000"/>
          </a:xfrm>
          <a:prstGeom prst="rect">
            <a:avLst/>
          </a:prstGeom>
          <a:effectLst>
            <a:outerShdw blurRad="57150" dist="19050" dir="5400000" algn="bl" rotWithShape="0">
              <a:srgbClr val="000000">
                <a:alpha val="50000"/>
              </a:srgbClr>
            </a:outerShdw>
          </a:effectLst>
        </p:spPr>
        <p:txBody>
          <a:bodyPr spcFirstLastPara="1" wrap="square" lIns="0" tIns="0" rIns="0" bIns="0" anchor="t" anchorCtr="0">
            <a:noAutofit/>
          </a:bodyPr>
          <a:lstStyle/>
          <a:p>
            <a:pPr marL="0" lvl="0" indent="0" algn="l" rtl="0">
              <a:spcBef>
                <a:spcPts val="1000"/>
              </a:spcBef>
              <a:spcAft>
                <a:spcPts val="0"/>
              </a:spcAft>
              <a:buNone/>
            </a:pPr>
            <a:r>
              <a:rPr lang="en-US" sz="1000" b="1">
                <a:latin typeface="Century Gothic"/>
                <a:ea typeface="Century Gothic"/>
                <a:cs typeface="Century Gothic"/>
                <a:sym typeface="Century Gothic"/>
              </a:rPr>
              <a:t>{{(FINAL NOTES)}}</a:t>
            </a:r>
            <a:endParaRPr sz="1000" b="1">
              <a:latin typeface="Century Gothic"/>
              <a:ea typeface="Century Gothic"/>
              <a:cs typeface="Century Gothic"/>
              <a:sym typeface="Century Gothic"/>
            </a:endParaRPr>
          </a:p>
          <a:p>
            <a:pPr marL="0" lvl="0" indent="0" algn="l" rtl="0">
              <a:spcBef>
                <a:spcPts val="0"/>
              </a:spcBef>
              <a:spcAft>
                <a:spcPts val="1300"/>
              </a:spcAft>
              <a:buNone/>
            </a:pPr>
            <a:endParaRPr/>
          </a:p>
        </p:txBody>
      </p:sp>
      <p:sp>
        <p:nvSpPr>
          <p:cNvPr id="907" name="Google Shape;907;p96"/>
          <p:cNvSpPr/>
          <p:nvPr/>
        </p:nvSpPr>
        <p:spPr>
          <a:xfrm>
            <a:off x="10352200" y="694175"/>
            <a:ext cx="1489200" cy="1378200"/>
          </a:xfrm>
          <a:prstGeom prst="heart">
            <a:avLst/>
          </a:prstGeom>
          <a:solidFill>
            <a:schemeClr val="lt1"/>
          </a:solidFill>
          <a:ln w="38100" cap="flat" cmpd="sng">
            <a:solidFill>
              <a:srgbClr val="FF0000"/>
            </a:solidFill>
            <a:prstDash val="solid"/>
            <a:round/>
            <a:headEnd type="none" w="sm" len="sm"/>
            <a:tailEnd type="none" w="sm" len="sm"/>
          </a:ln>
          <a:effectLst>
            <a:outerShdw blurRad="57150" dist="19050" dir="5400000" algn="bl" rotWithShape="0">
              <a:srgbClr val="000000">
                <a:alpha val="50000"/>
              </a:srgbClr>
            </a:outerShdw>
            <a:reflection stA="5000" endPos="30000" dist="38100" dir="5400000" fadeDir="5400012" sy="-100000" algn="bl" rotWithShape="0"/>
          </a:effectLst>
        </p:spPr>
        <p:txBody>
          <a:bodyPr spcFirstLastPara="1" wrap="square" lIns="91425" tIns="91425" rIns="91425" bIns="91425" anchor="ctr" anchorCtr="0">
            <a:noAutofit/>
          </a:bodyPr>
          <a:lstStyle/>
          <a:p>
            <a:pPr marL="0" lvl="0" indent="0" algn="ctr" rtl="0">
              <a:spcBef>
                <a:spcPts val="0"/>
              </a:spcBef>
              <a:spcAft>
                <a:spcPts val="0"/>
              </a:spcAft>
              <a:buNone/>
            </a:pPr>
            <a:r>
              <a:rPr lang="en-US" sz="1000" b="1" u="sng">
                <a:solidFill>
                  <a:schemeClr val="dk2"/>
                </a:solidFill>
                <a:latin typeface="Jost"/>
                <a:ea typeface="Jost"/>
                <a:cs typeface="Jost"/>
                <a:sym typeface="Jost"/>
              </a:rPr>
              <a:t>{{(LEVEL OF INTEREST)}}</a:t>
            </a:r>
            <a:endParaRPr sz="1000" b="1" u="sng">
              <a:solidFill>
                <a:schemeClr val="dk2"/>
              </a:solidFill>
              <a:latin typeface="Jost"/>
              <a:ea typeface="Jost"/>
              <a:cs typeface="Jost"/>
              <a:sym typeface="Jos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rgbClr val="424242"/>
            </a:gs>
            <a:gs pos="100000">
              <a:srgbClr val="010101"/>
            </a:gs>
          </a:gsLst>
          <a:lin ang="5400012" scaled="0"/>
        </a:gradFill>
        <a:effectLst/>
      </p:bgPr>
    </p:bg>
    <p:spTree>
      <p:nvGrpSpPr>
        <p:cNvPr id="1" name="Shape 1090"/>
        <p:cNvGrpSpPr/>
        <p:nvPr/>
      </p:nvGrpSpPr>
      <p:grpSpPr>
        <a:xfrm>
          <a:off x="0" y="0"/>
          <a:ext cx="0" cy="0"/>
          <a:chOff x="0" y="0"/>
          <a:chExt cx="0" cy="0"/>
        </a:xfrm>
      </p:grpSpPr>
      <p:sp>
        <p:nvSpPr>
          <p:cNvPr id="1091" name="Google Shape;1091;p114"/>
          <p:cNvSpPr txBox="1">
            <a:spLocks noGrp="1"/>
          </p:cNvSpPr>
          <p:nvPr>
            <p:ph type="body" idx="1"/>
          </p:nvPr>
        </p:nvSpPr>
        <p:spPr>
          <a:xfrm>
            <a:off x="1184563" y="3032591"/>
            <a:ext cx="3413988" cy="2395086"/>
          </a:xfrm>
          <a:prstGeom prst="rect">
            <a:avLst/>
          </a:prstGeom>
          <a:noFill/>
          <a:ln>
            <a:noFill/>
          </a:ln>
        </p:spPr>
        <p:txBody>
          <a:bodyPr spcFirstLastPara="1" wrap="square" lIns="91425" tIns="45700" rIns="91425" bIns="45700" anchor="t" anchorCtr="0">
            <a:noAutofit/>
          </a:bodyPr>
          <a:lstStyle/>
          <a:p>
            <a:pPr marL="285750" lvl="0" indent="-285750" algn="l" rtl="0">
              <a:lnSpc>
                <a:spcPct val="100000"/>
              </a:lnSpc>
              <a:spcBef>
                <a:spcPts val="0"/>
              </a:spcBef>
              <a:spcAft>
                <a:spcPts val="0"/>
              </a:spcAft>
              <a:buClr>
                <a:schemeClr val="dk1"/>
              </a:buClr>
              <a:buSzPts val="1000"/>
              <a:buFont typeface="Arial"/>
              <a:buChar char="•"/>
            </a:pPr>
            <a:r>
              <a:rPr lang="en-US" sz="1000" b="1">
                <a:solidFill>
                  <a:schemeClr val="dk1"/>
                </a:solidFill>
                <a:latin typeface="Calibri"/>
                <a:ea typeface="Calibri"/>
                <a:cs typeface="Calibri"/>
                <a:sym typeface="Calibri"/>
              </a:rPr>
              <a:t>Monthly Premium: </a:t>
            </a:r>
            <a:r>
              <a:rPr lang="en-US" sz="1000" b="1">
                <a:solidFill>
                  <a:schemeClr val="dk1"/>
                </a:solidFill>
                <a:highlight>
                  <a:srgbClr val="FFFF00"/>
                </a:highlight>
                <a:latin typeface="Calibri"/>
                <a:ea typeface="Calibri"/>
                <a:cs typeface="Calibri"/>
                <a:sym typeface="Calibri"/>
              </a:rPr>
              <a:t>$</a:t>
            </a:r>
            <a:endParaRPr sz="1000" b="1">
              <a:solidFill>
                <a:schemeClr val="dk1"/>
              </a:solidFill>
              <a:highlight>
                <a:srgbClr val="FFFF00"/>
              </a:highlight>
              <a:latin typeface="Calibri"/>
              <a:ea typeface="Calibri"/>
              <a:cs typeface="Calibri"/>
              <a:sym typeface="Calibri"/>
            </a:endParaRPr>
          </a:p>
          <a:p>
            <a:pPr marL="285750" lvl="0" indent="-285750" algn="l" rtl="0">
              <a:lnSpc>
                <a:spcPct val="100000"/>
              </a:lnSpc>
              <a:spcBef>
                <a:spcPts val="0"/>
              </a:spcBef>
              <a:spcAft>
                <a:spcPts val="0"/>
              </a:spcAft>
              <a:buClr>
                <a:schemeClr val="dk1"/>
              </a:buClr>
              <a:buSzPts val="1000"/>
              <a:buFont typeface="Arial"/>
              <a:buChar char="•"/>
            </a:pPr>
            <a:r>
              <a:rPr lang="en-US" sz="1000" b="1">
                <a:solidFill>
                  <a:schemeClr val="dk1"/>
                </a:solidFill>
                <a:latin typeface="Calibri"/>
                <a:ea typeface="Calibri"/>
                <a:cs typeface="Calibri"/>
                <a:sym typeface="Calibri"/>
              </a:rPr>
              <a:t>Coverage Amount: </a:t>
            </a:r>
            <a:r>
              <a:rPr lang="en-US" sz="1000" b="1">
                <a:solidFill>
                  <a:schemeClr val="dk1"/>
                </a:solidFill>
                <a:highlight>
                  <a:srgbClr val="FFFF00"/>
                </a:highlight>
                <a:latin typeface="Calibri"/>
                <a:ea typeface="Calibri"/>
                <a:cs typeface="Calibri"/>
                <a:sym typeface="Calibri"/>
              </a:rPr>
              <a:t>$</a:t>
            </a:r>
            <a:endParaRPr sz="1000" b="1">
              <a:solidFill>
                <a:schemeClr val="dk1"/>
              </a:solidFill>
              <a:highlight>
                <a:srgbClr val="FFFF00"/>
              </a:highlight>
              <a:latin typeface="Calibri"/>
              <a:ea typeface="Calibri"/>
              <a:cs typeface="Calibri"/>
              <a:sym typeface="Calibri"/>
            </a:endParaRPr>
          </a:p>
          <a:p>
            <a:pPr marL="285750" lvl="0" indent="-285750" algn="l" rtl="0">
              <a:lnSpc>
                <a:spcPct val="100000"/>
              </a:lnSpc>
              <a:spcBef>
                <a:spcPts val="0"/>
              </a:spcBef>
              <a:spcAft>
                <a:spcPts val="0"/>
              </a:spcAft>
              <a:buClr>
                <a:schemeClr val="dk1"/>
              </a:buClr>
              <a:buSzPts val="1000"/>
              <a:buFont typeface="Arial"/>
              <a:buChar char="•"/>
            </a:pPr>
            <a:r>
              <a:rPr lang="en-US" sz="1000" b="1">
                <a:solidFill>
                  <a:schemeClr val="dk1"/>
                </a:solidFill>
                <a:latin typeface="Calibri"/>
                <a:ea typeface="Calibri"/>
                <a:cs typeface="Calibri"/>
                <a:sym typeface="Calibri"/>
              </a:rPr>
              <a:t>Summary of Benefits: </a:t>
            </a:r>
            <a:r>
              <a:rPr lang="en-US" sz="1000" b="1" u="sng">
                <a:solidFill>
                  <a:schemeClr val="hlink"/>
                </a:solidFill>
                <a:latin typeface="Calibri"/>
                <a:ea typeface="Calibri"/>
                <a:cs typeface="Calibri"/>
                <a:sym typeface="Calibri"/>
                <a:hlinkClick r:id="rId3"/>
              </a:rPr>
              <a:t>Click Here</a:t>
            </a:r>
            <a:endParaRPr sz="1000" u="sng">
              <a:solidFill>
                <a:schemeClr val="dk1"/>
              </a:solidFill>
              <a:latin typeface="Calibri"/>
              <a:ea typeface="Calibri"/>
              <a:cs typeface="Calibri"/>
              <a:sym typeface="Calibri"/>
            </a:endParaRPr>
          </a:p>
          <a:p>
            <a:pPr marL="285750" lvl="0" indent="-285750" algn="l" rtl="0">
              <a:lnSpc>
                <a:spcPct val="100000"/>
              </a:lnSpc>
              <a:spcBef>
                <a:spcPts val="0"/>
              </a:spcBef>
              <a:spcAft>
                <a:spcPts val="0"/>
              </a:spcAft>
              <a:buClr>
                <a:schemeClr val="dk1"/>
              </a:buClr>
              <a:buSzPts val="1000"/>
              <a:buFont typeface="Arial"/>
              <a:buChar char="•"/>
            </a:pPr>
            <a:r>
              <a:rPr lang="en-US" sz="1000" b="1">
                <a:solidFill>
                  <a:schemeClr val="dk1"/>
                </a:solidFill>
                <a:latin typeface="Calibri"/>
                <a:ea typeface="Calibri"/>
                <a:cs typeface="Calibri"/>
                <a:sym typeface="Calibri"/>
              </a:rPr>
              <a:t>Primary Beneficiary: </a:t>
            </a:r>
            <a:endParaRPr/>
          </a:p>
          <a:p>
            <a:pPr marL="0" lvl="0" indent="0" algn="l" rtl="0">
              <a:lnSpc>
                <a:spcPct val="100000"/>
              </a:lnSpc>
              <a:spcBef>
                <a:spcPts val="0"/>
              </a:spcBef>
              <a:spcAft>
                <a:spcPts val="0"/>
              </a:spcAft>
              <a:buClr>
                <a:schemeClr val="accent1"/>
              </a:buClr>
              <a:buSzPts val="1000"/>
              <a:buNone/>
            </a:pPr>
            <a:endParaRPr sz="1000" b="1">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accent1"/>
              </a:buClr>
              <a:buSzPts val="1000"/>
              <a:buNone/>
            </a:pPr>
            <a:endParaRPr sz="1000" b="1">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accent1"/>
              </a:buClr>
              <a:buSzPts val="1000"/>
              <a:buNone/>
            </a:pPr>
            <a:endParaRPr sz="1000" b="1">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accent1"/>
              </a:buClr>
              <a:buSzPts val="1000"/>
              <a:buNone/>
            </a:pPr>
            <a:endParaRPr sz="1000" b="1">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accent1"/>
              </a:buClr>
              <a:buSzPts val="1000"/>
              <a:buNone/>
            </a:pPr>
            <a:endParaRPr sz="1000" b="1">
              <a:solidFill>
                <a:schemeClr val="dk1"/>
              </a:solidFill>
              <a:latin typeface="Calibri"/>
              <a:ea typeface="Calibri"/>
              <a:cs typeface="Calibri"/>
              <a:sym typeface="Calibri"/>
            </a:endParaRPr>
          </a:p>
          <a:p>
            <a:pPr marL="285750" lvl="0" indent="-285750" algn="l" rtl="0">
              <a:lnSpc>
                <a:spcPct val="100000"/>
              </a:lnSpc>
              <a:spcBef>
                <a:spcPts val="0"/>
              </a:spcBef>
              <a:spcAft>
                <a:spcPts val="0"/>
              </a:spcAft>
              <a:buClr>
                <a:schemeClr val="dk1"/>
              </a:buClr>
              <a:buSzPts val="1000"/>
              <a:buFont typeface="Arial"/>
              <a:buChar char="•"/>
            </a:pPr>
            <a:r>
              <a:rPr lang="en-US" sz="1000" b="1">
                <a:solidFill>
                  <a:schemeClr val="dk1"/>
                </a:solidFill>
                <a:latin typeface="Calibri"/>
                <a:ea typeface="Calibri"/>
                <a:cs typeface="Calibri"/>
                <a:sym typeface="Calibri"/>
              </a:rPr>
              <a:t>Monthly Premium: </a:t>
            </a:r>
            <a:r>
              <a:rPr lang="en-US" sz="1000" b="1">
                <a:solidFill>
                  <a:schemeClr val="dk1"/>
                </a:solidFill>
                <a:highlight>
                  <a:srgbClr val="FFFF00"/>
                </a:highlight>
                <a:latin typeface="Calibri"/>
                <a:ea typeface="Calibri"/>
                <a:cs typeface="Calibri"/>
                <a:sym typeface="Calibri"/>
              </a:rPr>
              <a:t>$</a:t>
            </a:r>
            <a:endParaRPr/>
          </a:p>
          <a:p>
            <a:pPr marL="285750" lvl="0" indent="-285750" algn="l" rtl="0">
              <a:lnSpc>
                <a:spcPct val="100000"/>
              </a:lnSpc>
              <a:spcBef>
                <a:spcPts val="0"/>
              </a:spcBef>
              <a:spcAft>
                <a:spcPts val="0"/>
              </a:spcAft>
              <a:buClr>
                <a:schemeClr val="dk1"/>
              </a:buClr>
              <a:buSzPts val="1000"/>
              <a:buFont typeface="Arial"/>
              <a:buChar char="•"/>
            </a:pPr>
            <a:r>
              <a:rPr lang="en-US" sz="1000" b="1">
                <a:solidFill>
                  <a:schemeClr val="dk1"/>
                </a:solidFill>
                <a:latin typeface="Calibri"/>
                <a:ea typeface="Calibri"/>
                <a:cs typeface="Calibri"/>
                <a:sym typeface="Calibri"/>
              </a:rPr>
              <a:t>Coverage Amount: </a:t>
            </a:r>
            <a:r>
              <a:rPr lang="en-US" sz="1000" b="1">
                <a:solidFill>
                  <a:schemeClr val="dk1"/>
                </a:solidFill>
                <a:highlight>
                  <a:srgbClr val="FFFF00"/>
                </a:highlight>
                <a:latin typeface="Calibri"/>
                <a:ea typeface="Calibri"/>
                <a:cs typeface="Calibri"/>
                <a:sym typeface="Calibri"/>
              </a:rPr>
              <a:t>$</a:t>
            </a:r>
            <a:endParaRPr/>
          </a:p>
          <a:p>
            <a:pPr marL="285750" lvl="0" indent="-285750" algn="l" rtl="0">
              <a:lnSpc>
                <a:spcPct val="100000"/>
              </a:lnSpc>
              <a:spcBef>
                <a:spcPts val="0"/>
              </a:spcBef>
              <a:spcAft>
                <a:spcPts val="0"/>
              </a:spcAft>
              <a:buClr>
                <a:schemeClr val="dk1"/>
              </a:buClr>
              <a:buSzPts val="1000"/>
              <a:buFont typeface="Arial"/>
              <a:buChar char="•"/>
            </a:pPr>
            <a:r>
              <a:rPr lang="en-US" sz="1000" b="1">
                <a:solidFill>
                  <a:schemeClr val="dk1"/>
                </a:solidFill>
                <a:latin typeface="Calibri"/>
                <a:ea typeface="Calibri"/>
                <a:cs typeface="Calibri"/>
                <a:sym typeface="Calibri"/>
              </a:rPr>
              <a:t>Summary of Benefits: </a:t>
            </a:r>
            <a:r>
              <a:rPr lang="en-US" sz="1000" b="1" u="sng">
                <a:solidFill>
                  <a:schemeClr val="hlink"/>
                </a:solidFill>
                <a:latin typeface="Calibri"/>
                <a:ea typeface="Calibri"/>
                <a:cs typeface="Calibri"/>
                <a:sym typeface="Calibri"/>
                <a:hlinkClick r:id="rId4"/>
              </a:rPr>
              <a:t>Click Here</a:t>
            </a:r>
            <a:endParaRPr sz="1000" u="sng">
              <a:solidFill>
                <a:schemeClr val="dk1"/>
              </a:solidFill>
              <a:latin typeface="Calibri"/>
              <a:ea typeface="Calibri"/>
              <a:cs typeface="Calibri"/>
              <a:sym typeface="Calibri"/>
            </a:endParaRPr>
          </a:p>
          <a:p>
            <a:pPr marL="285750" lvl="0" indent="-285750" algn="l" rtl="0">
              <a:lnSpc>
                <a:spcPct val="100000"/>
              </a:lnSpc>
              <a:spcBef>
                <a:spcPts val="0"/>
              </a:spcBef>
              <a:spcAft>
                <a:spcPts val="0"/>
              </a:spcAft>
              <a:buClr>
                <a:schemeClr val="dk1"/>
              </a:buClr>
              <a:buSzPts val="1000"/>
              <a:buFont typeface="Arial"/>
              <a:buChar char="•"/>
            </a:pPr>
            <a:r>
              <a:rPr lang="en-US" sz="1000" b="1">
                <a:solidFill>
                  <a:schemeClr val="dk1"/>
                </a:solidFill>
                <a:latin typeface="Calibri"/>
                <a:ea typeface="Calibri"/>
                <a:cs typeface="Calibri"/>
                <a:sym typeface="Calibri"/>
              </a:rPr>
              <a:t>Primary Beneficiary:</a:t>
            </a:r>
            <a:endParaRPr sz="1400">
              <a:solidFill>
                <a:srgbClr val="3F3151"/>
              </a:solidFill>
            </a:endParaRPr>
          </a:p>
          <a:p>
            <a:pPr marL="0" lvl="0" indent="0" algn="l" rtl="0">
              <a:lnSpc>
                <a:spcPct val="100000"/>
              </a:lnSpc>
              <a:spcBef>
                <a:spcPts val="0"/>
              </a:spcBef>
              <a:spcAft>
                <a:spcPts val="0"/>
              </a:spcAft>
              <a:buSzPts val="3220"/>
              <a:buNone/>
            </a:pPr>
            <a:endParaRPr sz="1400">
              <a:solidFill>
                <a:srgbClr val="3F3151"/>
              </a:solidFill>
            </a:endParaRPr>
          </a:p>
        </p:txBody>
      </p:sp>
      <p:sp>
        <p:nvSpPr>
          <p:cNvPr id="1092" name="Google Shape;1092;p114"/>
          <p:cNvSpPr txBox="1">
            <a:spLocks noGrp="1"/>
          </p:cNvSpPr>
          <p:nvPr>
            <p:ph type="body" idx="2"/>
          </p:nvPr>
        </p:nvSpPr>
        <p:spPr>
          <a:xfrm>
            <a:off x="1460017" y="2557859"/>
            <a:ext cx="2390530" cy="5763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360"/>
              </a:spcBef>
              <a:spcAft>
                <a:spcPts val="600"/>
              </a:spcAft>
              <a:buSzPts val="2070"/>
              <a:buNone/>
            </a:pPr>
            <a:r>
              <a:rPr lang="en-US" sz="1800" b="1">
                <a:solidFill>
                  <a:srgbClr val="351C75"/>
                </a:solidFill>
                <a:latin typeface="Calibri"/>
                <a:ea typeface="Calibri"/>
                <a:cs typeface="Calibri"/>
                <a:sym typeface="Calibri"/>
              </a:rPr>
              <a:t>OPTION A</a:t>
            </a:r>
            <a:endParaRPr sz="1400">
              <a:solidFill>
                <a:srgbClr val="1155CC"/>
              </a:solidFill>
              <a:latin typeface="Calibri"/>
              <a:ea typeface="Calibri"/>
              <a:cs typeface="Calibri"/>
              <a:sym typeface="Calibri"/>
            </a:endParaRPr>
          </a:p>
        </p:txBody>
      </p:sp>
      <p:sp>
        <p:nvSpPr>
          <p:cNvPr id="1093" name="Google Shape;1093;p114"/>
          <p:cNvSpPr txBox="1"/>
          <p:nvPr/>
        </p:nvSpPr>
        <p:spPr>
          <a:xfrm>
            <a:off x="1460017" y="3942836"/>
            <a:ext cx="1431540" cy="5763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360"/>
              </a:spcBef>
              <a:spcAft>
                <a:spcPts val="600"/>
              </a:spcAft>
              <a:buClr>
                <a:srgbClr val="4F81BD"/>
              </a:buClr>
              <a:buSzPts val="2070"/>
              <a:buFont typeface="Arial"/>
              <a:buNone/>
            </a:pPr>
            <a:r>
              <a:rPr lang="en-US" sz="1800" b="1" i="0" u="none" strike="noStrike" cap="none">
                <a:solidFill>
                  <a:srgbClr val="351C75"/>
                </a:solidFill>
                <a:latin typeface="Calibri"/>
                <a:ea typeface="Calibri"/>
                <a:cs typeface="Calibri"/>
                <a:sym typeface="Calibri"/>
              </a:rPr>
              <a:t>OPTION B</a:t>
            </a:r>
            <a:endParaRPr sz="1400" b="0" i="0" u="none" strike="noStrike" cap="none">
              <a:solidFill>
                <a:srgbClr val="1155CC"/>
              </a:solidFill>
              <a:latin typeface="Calibri"/>
              <a:ea typeface="Calibri"/>
              <a:cs typeface="Calibri"/>
              <a:sym typeface="Calibri"/>
            </a:endParaRPr>
          </a:p>
        </p:txBody>
      </p:sp>
      <p:pic>
        <p:nvPicPr>
          <p:cNvPr id="1094" name="Google Shape;1094;p114" descr="Two people smiling for the camera&#10;&#10;Description automatically generated"/>
          <p:cNvPicPr preferRelativeResize="0"/>
          <p:nvPr/>
        </p:nvPicPr>
        <p:blipFill rotWithShape="1">
          <a:blip r:embed="rId5">
            <a:alphaModFix/>
          </a:blip>
          <a:srcRect/>
          <a:stretch/>
        </p:blipFill>
        <p:spPr>
          <a:xfrm>
            <a:off x="6733563" y="3718293"/>
            <a:ext cx="2646743" cy="2512642"/>
          </a:xfrm>
          <a:prstGeom prst="rect">
            <a:avLst/>
          </a:prstGeom>
          <a:noFill/>
          <a:ln>
            <a:noFill/>
          </a:ln>
        </p:spPr>
      </p:pic>
      <p:pic>
        <p:nvPicPr>
          <p:cNvPr id="1095" name="Google Shape;1095;p114" descr="Image result for national life group">
            <a:hlinkClick r:id="rId6"/>
          </p:cNvPr>
          <p:cNvPicPr preferRelativeResize="0"/>
          <p:nvPr/>
        </p:nvPicPr>
        <p:blipFill rotWithShape="1">
          <a:blip r:embed="rId7">
            <a:alphaModFix/>
          </a:blip>
          <a:srcRect/>
          <a:stretch/>
        </p:blipFill>
        <p:spPr>
          <a:xfrm>
            <a:off x="4410356" y="1070483"/>
            <a:ext cx="2854986" cy="1134628"/>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99"/>
        <p:cNvGrpSpPr/>
        <p:nvPr/>
      </p:nvGrpSpPr>
      <p:grpSpPr>
        <a:xfrm>
          <a:off x="0" y="0"/>
          <a:ext cx="0" cy="0"/>
          <a:chOff x="0" y="0"/>
          <a:chExt cx="0" cy="0"/>
        </a:xfrm>
      </p:grpSpPr>
      <p:sp>
        <p:nvSpPr>
          <p:cNvPr id="1100" name="Google Shape;1100;p115"/>
          <p:cNvSpPr/>
          <p:nvPr/>
        </p:nvSpPr>
        <p:spPr>
          <a:xfrm>
            <a:off x="0" y="-3324"/>
            <a:ext cx="12192000" cy="6861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1101" name="Google Shape;1101;p115"/>
          <p:cNvSpPr/>
          <p:nvPr/>
        </p:nvSpPr>
        <p:spPr>
          <a:xfrm>
            <a:off x="309256" y="321733"/>
            <a:ext cx="11573400" cy="6214500"/>
          </a:xfrm>
          <a:prstGeom prst="rect">
            <a:avLst/>
          </a:prstGeom>
          <a:solidFill>
            <a:schemeClr val="dk1"/>
          </a:solidFill>
          <a:ln w="127000" cap="sq" cmpd="thinThick">
            <a:solidFill>
              <a:srgbClr val="3F3F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1102" name="Google Shape;1102;p115"/>
          <p:cNvSpPr txBox="1">
            <a:spLocks noGrp="1"/>
          </p:cNvSpPr>
          <p:nvPr>
            <p:ph type="ctrTitle" idx="4294967295"/>
          </p:nvPr>
        </p:nvSpPr>
        <p:spPr>
          <a:xfrm>
            <a:off x="741750" y="1736725"/>
            <a:ext cx="10683900" cy="2840100"/>
          </a:xfrm>
          <a:prstGeom prst="rect">
            <a:avLst/>
          </a:prstGeom>
          <a:noFill/>
          <a:ln>
            <a:noFill/>
          </a:ln>
        </p:spPr>
        <p:txBody>
          <a:bodyPr spcFirstLastPara="1" wrap="square" lIns="91425" tIns="45700" rIns="91425" bIns="45700" anchor="b" anchorCtr="0">
            <a:normAutofit/>
          </a:bodyPr>
          <a:lstStyle/>
          <a:p>
            <a:pPr marL="0" lvl="0" indent="0" algn="ctr" rtl="0">
              <a:spcBef>
                <a:spcPts val="0"/>
              </a:spcBef>
              <a:spcAft>
                <a:spcPts val="0"/>
              </a:spcAft>
              <a:buClr>
                <a:srgbClr val="262626"/>
              </a:buClr>
              <a:buSzPts val="4400"/>
              <a:buFont typeface="Arial"/>
              <a:buNone/>
            </a:pPr>
            <a:r>
              <a:rPr lang="en-US" sz="5000" b="1">
                <a:solidFill>
                  <a:srgbClr val="F2F2F2"/>
                </a:solidFill>
              </a:rPr>
              <a:t>EMPLOYER ROLLOVERS</a:t>
            </a:r>
            <a:br>
              <a:rPr lang="en-US" sz="5800" b="1">
                <a:solidFill>
                  <a:srgbClr val="66FFCC"/>
                </a:solidFill>
              </a:rPr>
            </a:br>
            <a:br>
              <a:rPr lang="en-US" sz="2000" b="1">
                <a:solidFill>
                  <a:srgbClr val="66FFCC"/>
                </a:solidFill>
              </a:rPr>
            </a:br>
            <a:r>
              <a:rPr lang="en-US" sz="2000" b="1">
                <a:solidFill>
                  <a:srgbClr val="66FFCC"/>
                </a:solidFill>
              </a:rPr>
              <a:t>401K | IRA RETIREMENT PROTECTION</a:t>
            </a:r>
            <a:endParaRPr sz="5800" b="1">
              <a:solidFill>
                <a:srgbClr val="66FFCC"/>
              </a:solidFill>
            </a:endParaRPr>
          </a:p>
        </p:txBody>
      </p:sp>
      <p:cxnSp>
        <p:nvCxnSpPr>
          <p:cNvPr id="1103" name="Google Shape;1103;p115"/>
          <p:cNvCxnSpPr/>
          <p:nvPr/>
        </p:nvCxnSpPr>
        <p:spPr>
          <a:xfrm>
            <a:off x="4724400" y="4109417"/>
            <a:ext cx="2743200" cy="0"/>
          </a:xfrm>
          <a:prstGeom prst="straightConnector1">
            <a:avLst/>
          </a:prstGeom>
          <a:noFill/>
          <a:ln w="12700" cap="flat" cmpd="sng">
            <a:solidFill>
              <a:srgbClr val="D8D8D8"/>
            </a:solidFill>
            <a:prstDash val="solid"/>
            <a:miter lim="800000"/>
            <a:headEnd type="none" w="sm" len="sm"/>
            <a:tailEnd type="none" w="sm" len="sm"/>
          </a:ln>
        </p:spPr>
      </p:cxnSp>
      <p:sp>
        <p:nvSpPr>
          <p:cNvPr id="1104" name="Google Shape;1104;p115"/>
          <p:cNvSpPr txBox="1"/>
          <p:nvPr/>
        </p:nvSpPr>
        <p:spPr>
          <a:xfrm>
            <a:off x="2700643" y="1682568"/>
            <a:ext cx="6815700" cy="151560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600"/>
              </a:spcAft>
              <a:buClr>
                <a:srgbClr val="262626"/>
              </a:buClr>
              <a:buSzPts val="4400"/>
              <a:buFont typeface="Garamond"/>
              <a:buNone/>
            </a:pPr>
            <a:r>
              <a:rPr lang="en-US" sz="1800" b="1" i="0" u="none" strike="noStrike" cap="none">
                <a:solidFill>
                  <a:srgbClr val="FFC000"/>
                </a:solidFill>
                <a:latin typeface="Calibri"/>
                <a:ea typeface="Calibri"/>
                <a:cs typeface="Calibri"/>
                <a:sym typeface="Calibri"/>
              </a:rPr>
              <a:t>ABC</a:t>
            </a:r>
            <a:r>
              <a:rPr lang="en-US" sz="1800" b="1" i="0" u="none" strike="noStrike" cap="none">
                <a:solidFill>
                  <a:srgbClr val="262626"/>
                </a:solidFill>
                <a:latin typeface="Calibri"/>
                <a:ea typeface="Calibri"/>
                <a:cs typeface="Calibri"/>
                <a:sym typeface="Calibri"/>
              </a:rPr>
              <a:t> </a:t>
            </a:r>
            <a:r>
              <a:rPr lang="en-US" sz="1800" b="1" i="0" u="none" strike="noStrike" cap="none">
                <a:solidFill>
                  <a:schemeClr val="lt1"/>
                </a:solidFill>
                <a:latin typeface="Calibri"/>
                <a:ea typeface="Calibri"/>
                <a:cs typeface="Calibri"/>
                <a:sym typeface="Calibri"/>
              </a:rPr>
              <a:t>HEALTH CONSULTANTS</a:t>
            </a:r>
            <a:endParaRPr sz="2400" b="0" i="0" u="none" strike="noStrike" cap="none">
              <a:solidFill>
                <a:schemeClr val="lt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rgbClr val="424242"/>
            </a:gs>
            <a:gs pos="100000">
              <a:srgbClr val="010101"/>
            </a:gs>
          </a:gsLst>
          <a:lin ang="5400012" scaled="0"/>
        </a:gradFill>
        <a:effectLst/>
      </p:bgPr>
    </p:bg>
    <p:spTree>
      <p:nvGrpSpPr>
        <p:cNvPr id="1" name="Shape 1109"/>
        <p:cNvGrpSpPr/>
        <p:nvPr/>
      </p:nvGrpSpPr>
      <p:grpSpPr>
        <a:xfrm>
          <a:off x="0" y="0"/>
          <a:ext cx="0" cy="0"/>
          <a:chOff x="0" y="0"/>
          <a:chExt cx="0" cy="0"/>
        </a:xfrm>
      </p:grpSpPr>
      <p:sp>
        <p:nvSpPr>
          <p:cNvPr id="1110" name="Google Shape;1110;p116"/>
          <p:cNvSpPr txBox="1">
            <a:spLocks noGrp="1"/>
          </p:cNvSpPr>
          <p:nvPr>
            <p:ph type="body" idx="1"/>
          </p:nvPr>
        </p:nvSpPr>
        <p:spPr>
          <a:xfrm>
            <a:off x="1149292" y="2958850"/>
            <a:ext cx="5364486" cy="31575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3220"/>
              <a:buNone/>
            </a:pPr>
            <a:r>
              <a:rPr lang="en-US" sz="1000" b="1">
                <a:solidFill>
                  <a:srgbClr val="3F3151"/>
                </a:solidFill>
                <a:latin typeface="Calibri"/>
                <a:ea typeface="Calibri"/>
                <a:cs typeface="Calibri"/>
                <a:sym typeface="Calibri"/>
              </a:rPr>
              <a:t>For Qualified Accounts – Such as any Inactive/Old Employer 401K/IRA plans that are still sitting there and have not yet been rolled over: </a:t>
            </a:r>
            <a:endParaRPr/>
          </a:p>
          <a:p>
            <a:pPr marL="171450" lvl="0" indent="-171450" algn="l" rtl="0">
              <a:lnSpc>
                <a:spcPct val="100000"/>
              </a:lnSpc>
              <a:spcBef>
                <a:spcPts val="360"/>
              </a:spcBef>
              <a:spcAft>
                <a:spcPts val="0"/>
              </a:spcAft>
              <a:buClr>
                <a:srgbClr val="3F3151"/>
              </a:buClr>
              <a:buSzPts val="1000"/>
              <a:buFont typeface="Arial"/>
              <a:buChar char="•"/>
            </a:pPr>
            <a:r>
              <a:rPr lang="en-US" sz="1000">
                <a:solidFill>
                  <a:srgbClr val="3F3151"/>
                </a:solidFill>
                <a:latin typeface="Calibri"/>
                <a:ea typeface="Calibri"/>
                <a:cs typeface="Calibri"/>
                <a:sym typeface="Calibri"/>
              </a:rPr>
              <a:t>Broker Fee – Waived.</a:t>
            </a:r>
            <a:endParaRPr/>
          </a:p>
          <a:p>
            <a:pPr marL="171450" lvl="0" indent="-171450" algn="l" rtl="0">
              <a:lnSpc>
                <a:spcPct val="100000"/>
              </a:lnSpc>
              <a:spcBef>
                <a:spcPts val="360"/>
              </a:spcBef>
              <a:spcAft>
                <a:spcPts val="0"/>
              </a:spcAft>
              <a:buClr>
                <a:srgbClr val="3F3151"/>
              </a:buClr>
              <a:buSzPts val="1000"/>
              <a:buFont typeface="Arial"/>
              <a:buChar char="•"/>
            </a:pPr>
            <a:r>
              <a:rPr lang="en-US" sz="1000">
                <a:solidFill>
                  <a:srgbClr val="3F3151"/>
                </a:solidFill>
                <a:latin typeface="Calibri"/>
                <a:ea typeface="Calibri"/>
                <a:cs typeface="Calibri"/>
                <a:sym typeface="Calibri"/>
              </a:rPr>
              <a:t>Tax Deferred Rollover.</a:t>
            </a:r>
            <a:endParaRPr/>
          </a:p>
          <a:p>
            <a:pPr marL="171450" lvl="0" indent="-171450" algn="l" rtl="0">
              <a:lnSpc>
                <a:spcPct val="100000"/>
              </a:lnSpc>
              <a:spcBef>
                <a:spcPts val="360"/>
              </a:spcBef>
              <a:spcAft>
                <a:spcPts val="0"/>
              </a:spcAft>
              <a:buClr>
                <a:srgbClr val="3F3151"/>
              </a:buClr>
              <a:buSzPts val="1000"/>
              <a:buFont typeface="Arial"/>
              <a:buChar char="•"/>
            </a:pPr>
            <a:r>
              <a:rPr lang="en-US" sz="1000">
                <a:solidFill>
                  <a:srgbClr val="3F3151"/>
                </a:solidFill>
                <a:latin typeface="Calibri"/>
                <a:ea typeface="Calibri"/>
                <a:cs typeface="Calibri"/>
                <a:sym typeface="Calibri"/>
              </a:rPr>
              <a:t>0% Market Risk – Contractually guaranteed.</a:t>
            </a:r>
            <a:endParaRPr/>
          </a:p>
          <a:p>
            <a:pPr marL="171450" lvl="0" indent="-171450" algn="l" rtl="0">
              <a:lnSpc>
                <a:spcPct val="100000"/>
              </a:lnSpc>
              <a:spcBef>
                <a:spcPts val="360"/>
              </a:spcBef>
              <a:spcAft>
                <a:spcPts val="0"/>
              </a:spcAft>
              <a:buClr>
                <a:srgbClr val="3F3151"/>
              </a:buClr>
              <a:buSzPts val="1000"/>
              <a:buFont typeface="Arial"/>
              <a:buChar char="•"/>
            </a:pPr>
            <a:r>
              <a:rPr lang="en-US" sz="1000">
                <a:solidFill>
                  <a:srgbClr val="3F3151"/>
                </a:solidFill>
                <a:latin typeface="Calibri"/>
                <a:ea typeface="Calibri"/>
                <a:cs typeface="Calibri"/>
                <a:sym typeface="Calibri"/>
              </a:rPr>
              <a:t>Not intended to “get you rich overnight", the main purpose is to keep your money safe.</a:t>
            </a:r>
            <a:endParaRPr/>
          </a:p>
          <a:p>
            <a:pPr marL="171450" lvl="0" indent="-171450" algn="l" rtl="0">
              <a:lnSpc>
                <a:spcPct val="100000"/>
              </a:lnSpc>
              <a:spcBef>
                <a:spcPts val="360"/>
              </a:spcBef>
              <a:spcAft>
                <a:spcPts val="0"/>
              </a:spcAft>
              <a:buClr>
                <a:srgbClr val="3F3151"/>
              </a:buClr>
              <a:buSzPts val="1000"/>
              <a:buFont typeface="Arial"/>
              <a:buChar char="•"/>
            </a:pPr>
            <a:r>
              <a:rPr lang="en-US" sz="1000">
                <a:solidFill>
                  <a:srgbClr val="3F3151"/>
                </a:solidFill>
                <a:latin typeface="Calibri"/>
                <a:ea typeface="Calibri"/>
                <a:cs typeface="Calibri"/>
                <a:sym typeface="Calibri"/>
              </a:rPr>
              <a:t>You may withdraw your money at any time. Withdrawals in year one, or withdrawals in year 2 or later of over 10% of your account value, will incur withdrawal charges.</a:t>
            </a:r>
            <a:endParaRPr/>
          </a:p>
          <a:p>
            <a:pPr marL="171450" lvl="0" indent="-171450" algn="l" rtl="0">
              <a:lnSpc>
                <a:spcPct val="100000"/>
              </a:lnSpc>
              <a:spcBef>
                <a:spcPts val="360"/>
              </a:spcBef>
              <a:spcAft>
                <a:spcPts val="0"/>
              </a:spcAft>
              <a:buClr>
                <a:srgbClr val="3F3151"/>
              </a:buClr>
              <a:buSzPts val="1000"/>
              <a:buFont typeface="Arial"/>
              <a:buChar char="•"/>
            </a:pPr>
            <a:r>
              <a:rPr lang="en-US" sz="1000">
                <a:solidFill>
                  <a:srgbClr val="3F3151"/>
                </a:solidFill>
                <a:latin typeface="Calibri"/>
                <a:ea typeface="Calibri"/>
                <a:cs typeface="Calibri"/>
                <a:sym typeface="Calibri"/>
              </a:rPr>
              <a:t>You’ll have full access to your account for unexpected health care costs, namely qualifying home health or nursing home care, or in the event of terminal illness. See brochure for more details. </a:t>
            </a:r>
            <a:endParaRPr/>
          </a:p>
          <a:p>
            <a:pPr marL="0" lvl="0" indent="0" algn="l" rtl="0">
              <a:lnSpc>
                <a:spcPct val="100000"/>
              </a:lnSpc>
              <a:spcBef>
                <a:spcPts val="360"/>
              </a:spcBef>
              <a:spcAft>
                <a:spcPts val="0"/>
              </a:spcAft>
              <a:buSzPts val="3220"/>
              <a:buNone/>
            </a:pPr>
            <a:endParaRPr sz="1000" b="1">
              <a:solidFill>
                <a:srgbClr val="3F3151"/>
              </a:solidFill>
              <a:latin typeface="Calibri"/>
              <a:ea typeface="Calibri"/>
              <a:cs typeface="Calibri"/>
              <a:sym typeface="Calibri"/>
            </a:endParaRPr>
          </a:p>
          <a:p>
            <a:pPr marL="0" lvl="0" indent="0" algn="l" rtl="0">
              <a:lnSpc>
                <a:spcPct val="100000"/>
              </a:lnSpc>
              <a:spcBef>
                <a:spcPts val="360"/>
              </a:spcBef>
              <a:spcAft>
                <a:spcPts val="0"/>
              </a:spcAft>
              <a:buSzPts val="3220"/>
              <a:buNone/>
            </a:pPr>
            <a:r>
              <a:rPr lang="en-US" sz="1000" b="1" u="sng">
                <a:solidFill>
                  <a:schemeClr val="hlink"/>
                </a:solidFill>
                <a:latin typeface="Calibri"/>
                <a:ea typeface="Calibri"/>
                <a:cs typeface="Calibri"/>
                <a:sym typeface="Calibri"/>
                <a:hlinkClick r:id="rId3"/>
              </a:rPr>
              <a:t>Video Overview</a:t>
            </a:r>
            <a:endParaRPr sz="1000" b="1">
              <a:solidFill>
                <a:srgbClr val="3F3151"/>
              </a:solidFill>
              <a:latin typeface="Calibri"/>
              <a:ea typeface="Calibri"/>
              <a:cs typeface="Calibri"/>
              <a:sym typeface="Calibri"/>
            </a:endParaRPr>
          </a:p>
          <a:p>
            <a:pPr marL="0" lvl="0" indent="0" algn="l" rtl="0">
              <a:lnSpc>
                <a:spcPct val="100000"/>
              </a:lnSpc>
              <a:spcBef>
                <a:spcPts val="360"/>
              </a:spcBef>
              <a:spcAft>
                <a:spcPts val="0"/>
              </a:spcAft>
              <a:buSzPts val="3220"/>
              <a:buNone/>
            </a:pPr>
            <a:r>
              <a:rPr lang="en-US" sz="1000" b="1" u="sng">
                <a:solidFill>
                  <a:schemeClr val="hlink"/>
                </a:solidFill>
                <a:latin typeface="Calibri"/>
                <a:ea typeface="Calibri"/>
                <a:cs typeface="Calibri"/>
                <a:sym typeface="Calibri"/>
                <a:hlinkClick r:id="rId4"/>
              </a:rPr>
              <a:t>NLG Product Brochure</a:t>
            </a:r>
            <a:endParaRPr sz="1000" b="1" u="sng">
              <a:solidFill>
                <a:schemeClr val="hlink"/>
              </a:solidFill>
              <a:latin typeface="Calibri"/>
              <a:ea typeface="Calibri"/>
              <a:cs typeface="Calibri"/>
              <a:sym typeface="Calibri"/>
            </a:endParaRPr>
          </a:p>
        </p:txBody>
      </p:sp>
      <p:sp>
        <p:nvSpPr>
          <p:cNvPr id="1111" name="Google Shape;1111;p116"/>
          <p:cNvSpPr txBox="1">
            <a:spLocks noGrp="1"/>
          </p:cNvSpPr>
          <p:nvPr>
            <p:ph type="body" idx="2"/>
          </p:nvPr>
        </p:nvSpPr>
        <p:spPr>
          <a:xfrm>
            <a:off x="1303250" y="2518100"/>
            <a:ext cx="4969800" cy="5763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360"/>
              </a:spcBef>
              <a:spcAft>
                <a:spcPts val="600"/>
              </a:spcAft>
              <a:buSzPts val="2070"/>
              <a:buNone/>
            </a:pPr>
            <a:r>
              <a:rPr lang="en-US" sz="2300" b="1">
                <a:solidFill>
                  <a:srgbClr val="351C75"/>
                </a:solidFill>
                <a:latin typeface="Calibri"/>
                <a:ea typeface="Calibri"/>
                <a:cs typeface="Calibri"/>
                <a:sym typeface="Calibri"/>
              </a:rPr>
              <a:t>401K ROLLOVER</a:t>
            </a:r>
            <a:endParaRPr sz="1800">
              <a:solidFill>
                <a:srgbClr val="1155CC"/>
              </a:solidFill>
              <a:latin typeface="Calibri"/>
              <a:ea typeface="Calibri"/>
              <a:cs typeface="Calibri"/>
              <a:sym typeface="Calibri"/>
            </a:endParaRPr>
          </a:p>
        </p:txBody>
      </p:sp>
      <p:pic>
        <p:nvPicPr>
          <p:cNvPr id="1112" name="Google Shape;1112;p116" descr="A couple of people that are looking at the camera&#10;&#10;Description automatically generated"/>
          <p:cNvPicPr preferRelativeResize="0"/>
          <p:nvPr/>
        </p:nvPicPr>
        <p:blipFill rotWithShape="1">
          <a:blip r:embed="rId5">
            <a:alphaModFix/>
          </a:blip>
          <a:srcRect/>
          <a:stretch/>
        </p:blipFill>
        <p:spPr>
          <a:xfrm>
            <a:off x="7646357" y="3376950"/>
            <a:ext cx="3007661" cy="2855273"/>
          </a:xfrm>
          <a:prstGeom prst="rect">
            <a:avLst/>
          </a:prstGeom>
          <a:noFill/>
          <a:ln>
            <a:noFill/>
          </a:ln>
        </p:spPr>
      </p:pic>
      <p:pic>
        <p:nvPicPr>
          <p:cNvPr id="1113" name="Google Shape;1113;p116" descr="Image result for national life group">
            <a:hlinkClick r:id="rId6"/>
          </p:cNvPr>
          <p:cNvPicPr preferRelativeResize="0"/>
          <p:nvPr/>
        </p:nvPicPr>
        <p:blipFill rotWithShape="1">
          <a:blip r:embed="rId7">
            <a:alphaModFix/>
          </a:blip>
          <a:srcRect/>
          <a:stretch/>
        </p:blipFill>
        <p:spPr>
          <a:xfrm>
            <a:off x="4410356" y="1070483"/>
            <a:ext cx="2854986" cy="1134628"/>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17"/>
        <p:cNvGrpSpPr/>
        <p:nvPr/>
      </p:nvGrpSpPr>
      <p:grpSpPr>
        <a:xfrm>
          <a:off x="0" y="0"/>
          <a:ext cx="0" cy="0"/>
          <a:chOff x="0" y="0"/>
          <a:chExt cx="0" cy="0"/>
        </a:xfrm>
      </p:grpSpPr>
      <p:sp>
        <p:nvSpPr>
          <p:cNvPr id="1118" name="Google Shape;1118;p117"/>
          <p:cNvSpPr/>
          <p:nvPr/>
        </p:nvSpPr>
        <p:spPr>
          <a:xfrm>
            <a:off x="0" y="-3324"/>
            <a:ext cx="12192000" cy="6861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1119" name="Google Shape;1119;p117"/>
          <p:cNvSpPr/>
          <p:nvPr/>
        </p:nvSpPr>
        <p:spPr>
          <a:xfrm>
            <a:off x="309306" y="320083"/>
            <a:ext cx="11573400" cy="6214500"/>
          </a:xfrm>
          <a:prstGeom prst="rect">
            <a:avLst/>
          </a:prstGeom>
          <a:solidFill>
            <a:schemeClr val="dk1"/>
          </a:solidFill>
          <a:ln w="127000" cap="sq" cmpd="thinThick">
            <a:solidFill>
              <a:srgbClr val="3F3F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1120" name="Google Shape;1120;p117"/>
          <p:cNvSpPr txBox="1">
            <a:spLocks noGrp="1"/>
          </p:cNvSpPr>
          <p:nvPr>
            <p:ph type="ctrTitle" idx="4294967295"/>
          </p:nvPr>
        </p:nvSpPr>
        <p:spPr>
          <a:xfrm>
            <a:off x="1524000" y="2807899"/>
            <a:ext cx="9144000" cy="1154100"/>
          </a:xfrm>
          <a:prstGeom prst="rect">
            <a:avLst/>
          </a:prstGeom>
          <a:noFill/>
          <a:ln>
            <a:noFill/>
          </a:ln>
        </p:spPr>
        <p:txBody>
          <a:bodyPr spcFirstLastPara="1" wrap="square" lIns="91425" tIns="45700" rIns="91425" bIns="45700" anchor="b" anchorCtr="0">
            <a:normAutofit/>
          </a:bodyPr>
          <a:lstStyle/>
          <a:p>
            <a:pPr marL="0" lvl="0" indent="0" algn="ctr" rtl="0">
              <a:spcBef>
                <a:spcPts val="0"/>
              </a:spcBef>
              <a:spcAft>
                <a:spcPts val="0"/>
              </a:spcAft>
              <a:buClr>
                <a:srgbClr val="262626"/>
              </a:buClr>
              <a:buSzPts val="4400"/>
              <a:buFont typeface="Arial"/>
              <a:buNone/>
            </a:pPr>
            <a:r>
              <a:rPr lang="en-US" sz="5000" b="1">
                <a:solidFill>
                  <a:srgbClr val="66FFCC"/>
                </a:solidFill>
              </a:rPr>
              <a:t>CHILDREN’S</a:t>
            </a:r>
            <a:r>
              <a:rPr lang="en-US" sz="5000" b="1"/>
              <a:t> SAVINGS POLICIES</a:t>
            </a:r>
            <a:endParaRPr sz="5000" b="1"/>
          </a:p>
        </p:txBody>
      </p:sp>
      <p:cxnSp>
        <p:nvCxnSpPr>
          <p:cNvPr id="1121" name="Google Shape;1121;p117"/>
          <p:cNvCxnSpPr/>
          <p:nvPr/>
        </p:nvCxnSpPr>
        <p:spPr>
          <a:xfrm>
            <a:off x="4699450" y="4041072"/>
            <a:ext cx="2743200" cy="0"/>
          </a:xfrm>
          <a:prstGeom prst="straightConnector1">
            <a:avLst/>
          </a:prstGeom>
          <a:noFill/>
          <a:ln w="12700" cap="flat" cmpd="sng">
            <a:solidFill>
              <a:srgbClr val="D8D8D8"/>
            </a:solidFill>
            <a:prstDash val="solid"/>
            <a:miter lim="800000"/>
            <a:headEnd type="none" w="sm" len="sm"/>
            <a:tailEnd type="none" w="sm" len="sm"/>
          </a:ln>
        </p:spPr>
      </p:cxnSp>
      <p:sp>
        <p:nvSpPr>
          <p:cNvPr id="1122" name="Google Shape;1122;p117"/>
          <p:cNvSpPr txBox="1"/>
          <p:nvPr/>
        </p:nvSpPr>
        <p:spPr>
          <a:xfrm>
            <a:off x="2675700" y="2862057"/>
            <a:ext cx="6815700" cy="36690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600"/>
              </a:spcAft>
              <a:buClr>
                <a:srgbClr val="262626"/>
              </a:buClr>
              <a:buSzPts val="4400"/>
              <a:buFont typeface="Garamond"/>
              <a:buNone/>
            </a:pPr>
            <a:r>
              <a:rPr lang="en-US" sz="1800" b="1" i="0" u="none" strike="noStrike" cap="none">
                <a:solidFill>
                  <a:srgbClr val="FFC000"/>
                </a:solidFill>
                <a:latin typeface="Calibri"/>
                <a:ea typeface="Calibri"/>
                <a:cs typeface="Calibri"/>
                <a:sym typeface="Calibri"/>
              </a:rPr>
              <a:t>ABC</a:t>
            </a:r>
            <a:r>
              <a:rPr lang="en-US" sz="1800" b="1" i="0" u="none" strike="noStrike" cap="none">
                <a:solidFill>
                  <a:srgbClr val="262626"/>
                </a:solidFill>
                <a:latin typeface="Calibri"/>
                <a:ea typeface="Calibri"/>
                <a:cs typeface="Calibri"/>
                <a:sym typeface="Calibri"/>
              </a:rPr>
              <a:t> </a:t>
            </a:r>
            <a:r>
              <a:rPr lang="en-US" sz="1800" b="1" i="0" u="none" strike="noStrike" cap="none">
                <a:solidFill>
                  <a:schemeClr val="lt1"/>
                </a:solidFill>
                <a:latin typeface="Calibri"/>
                <a:ea typeface="Calibri"/>
                <a:cs typeface="Calibri"/>
                <a:sym typeface="Calibri"/>
              </a:rPr>
              <a:t>HEALTH CONSULTANTS</a:t>
            </a:r>
            <a:endParaRPr sz="2400" b="0" i="0" u="none" strike="noStrike" cap="none">
              <a:solidFill>
                <a:schemeClr val="lt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rgbClr val="424242"/>
            </a:gs>
            <a:gs pos="100000">
              <a:srgbClr val="010101"/>
            </a:gs>
          </a:gsLst>
          <a:lin ang="5400012" scaled="0"/>
        </a:gradFill>
        <a:effectLst/>
      </p:bgPr>
    </p:bg>
    <p:spTree>
      <p:nvGrpSpPr>
        <p:cNvPr id="1" name="Shape 1127"/>
        <p:cNvGrpSpPr/>
        <p:nvPr/>
      </p:nvGrpSpPr>
      <p:grpSpPr>
        <a:xfrm>
          <a:off x="0" y="0"/>
          <a:ext cx="0" cy="0"/>
          <a:chOff x="0" y="0"/>
          <a:chExt cx="0" cy="0"/>
        </a:xfrm>
      </p:grpSpPr>
      <p:pic>
        <p:nvPicPr>
          <p:cNvPr id="1128" name="Google Shape;1128;p118" descr="F&amp;G Everlast"/>
          <p:cNvPicPr preferRelativeResize="0"/>
          <p:nvPr/>
        </p:nvPicPr>
        <p:blipFill rotWithShape="1">
          <a:blip r:embed="rId3">
            <a:alphaModFix/>
          </a:blip>
          <a:srcRect/>
          <a:stretch/>
        </p:blipFill>
        <p:spPr>
          <a:xfrm>
            <a:off x="528809" y="4743975"/>
            <a:ext cx="1406807" cy="1485555"/>
          </a:xfrm>
          <a:prstGeom prst="rect">
            <a:avLst/>
          </a:prstGeom>
          <a:noFill/>
          <a:ln>
            <a:noFill/>
          </a:ln>
        </p:spPr>
      </p:pic>
      <p:sp>
        <p:nvSpPr>
          <p:cNvPr id="1129" name="Google Shape;1129;p118"/>
          <p:cNvSpPr txBox="1"/>
          <p:nvPr/>
        </p:nvSpPr>
        <p:spPr>
          <a:xfrm>
            <a:off x="1300006" y="2625251"/>
            <a:ext cx="2615649" cy="29438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953734"/>
              </a:buClr>
              <a:buSzPts val="1400"/>
              <a:buFont typeface="Arial"/>
              <a:buNone/>
            </a:pPr>
            <a:r>
              <a:rPr lang="en-US" sz="1400" b="1" i="0" u="none" strike="noStrike" cap="none">
                <a:solidFill>
                  <a:srgbClr val="953734"/>
                </a:solidFill>
                <a:latin typeface="Calibri"/>
                <a:ea typeface="Calibri"/>
                <a:cs typeface="Calibri"/>
                <a:sym typeface="Calibri"/>
              </a:rPr>
              <a:t>$50 ILLUSTRATION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accent1"/>
              </a:buClr>
              <a:buSzPts val="1000"/>
              <a:buFont typeface="Arial"/>
              <a:buNone/>
            </a:pPr>
            <a:endParaRPr sz="1000" b="1" i="0" u="none" strike="noStrike" cap="none">
              <a:solidFill>
                <a:srgbClr val="3F315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900"/>
              <a:buFont typeface="Arial"/>
              <a:buNone/>
            </a:pPr>
            <a:r>
              <a:rPr lang="en-US" sz="900" b="1" i="0" u="none" strike="noStrike" cap="none">
                <a:solidFill>
                  <a:schemeClr val="dk1"/>
                </a:solidFill>
                <a:latin typeface="Calibri"/>
                <a:ea typeface="Calibri"/>
                <a:cs typeface="Calibri"/>
                <a:sym typeface="Calibri"/>
              </a:rPr>
              <a:t>LIFETIME GUARANTEED PREMIUM</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900"/>
              <a:buFont typeface="Arial"/>
              <a:buChar char="•"/>
            </a:pPr>
            <a:r>
              <a:rPr lang="en-US" sz="900" b="1" i="0" u="none" strike="noStrike" cap="none">
                <a:solidFill>
                  <a:schemeClr val="dk1"/>
                </a:solidFill>
                <a:latin typeface="Calibri"/>
                <a:ea typeface="Calibri"/>
                <a:cs typeface="Calibri"/>
                <a:sym typeface="Calibri"/>
              </a:rPr>
              <a:t>Monthly Option A: </a:t>
            </a:r>
            <a:r>
              <a:rPr lang="en-US" sz="900" b="1" i="0" u="none" strike="noStrike" cap="none">
                <a:solidFill>
                  <a:schemeClr val="dk1"/>
                </a:solidFill>
                <a:highlight>
                  <a:srgbClr val="00FF00"/>
                </a:highlight>
                <a:latin typeface="Calibri"/>
                <a:ea typeface="Calibri"/>
                <a:cs typeface="Calibri"/>
                <a:sym typeface="Calibri"/>
              </a:rPr>
              <a:t>$50</a:t>
            </a:r>
            <a:endParaRPr sz="900" b="0" i="0" u="none" strike="noStrike" cap="none">
              <a:solidFill>
                <a:schemeClr val="dk1"/>
              </a:solidFill>
              <a:highlight>
                <a:srgbClr val="00FF00"/>
              </a:highlight>
              <a:latin typeface="Calibri"/>
              <a:ea typeface="Calibri"/>
              <a:cs typeface="Calibri"/>
              <a:sym typeface="Calibri"/>
            </a:endParaRPr>
          </a:p>
          <a:p>
            <a:pPr marL="171450" marR="0" lvl="0" indent="-171450" algn="l" rtl="0">
              <a:lnSpc>
                <a:spcPct val="100000"/>
              </a:lnSpc>
              <a:spcBef>
                <a:spcPts val="0"/>
              </a:spcBef>
              <a:spcAft>
                <a:spcPts val="0"/>
              </a:spcAft>
              <a:buClr>
                <a:schemeClr val="dk1"/>
              </a:buClr>
              <a:buSzPts val="900"/>
              <a:buFont typeface="Arial"/>
              <a:buChar char="•"/>
            </a:pPr>
            <a:r>
              <a:rPr lang="en-US" sz="900" b="1" i="0" u="none" strike="noStrike" cap="none">
                <a:solidFill>
                  <a:schemeClr val="dk1"/>
                </a:solidFill>
                <a:latin typeface="Calibri"/>
                <a:ea typeface="Calibri"/>
                <a:cs typeface="Calibri"/>
                <a:sym typeface="Calibri"/>
              </a:rPr>
              <a:t>Annual Lump Sum Option B: </a:t>
            </a:r>
            <a:r>
              <a:rPr lang="en-US" sz="900" b="1" i="0" u="none" strike="noStrike" cap="none">
                <a:solidFill>
                  <a:schemeClr val="dk1"/>
                </a:solidFill>
                <a:highlight>
                  <a:srgbClr val="00FF00"/>
                </a:highlight>
                <a:latin typeface="Calibri"/>
                <a:ea typeface="Calibri"/>
                <a:cs typeface="Calibri"/>
                <a:sym typeface="Calibri"/>
              </a:rPr>
              <a:t>$600</a:t>
            </a:r>
            <a:endParaRPr sz="9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accent1"/>
              </a:buClr>
              <a:buSzPts val="900"/>
              <a:buFont typeface="Arial"/>
              <a:buNone/>
            </a:pPr>
            <a:endParaRPr sz="9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900"/>
              <a:buFont typeface="Arial"/>
              <a:buNone/>
            </a:pPr>
            <a:r>
              <a:rPr lang="en-US" sz="900" b="1" i="0" u="none" strike="noStrike" cap="none">
                <a:solidFill>
                  <a:schemeClr val="dk1"/>
                </a:solidFill>
                <a:latin typeface="Calibri"/>
                <a:ea typeface="Calibri"/>
                <a:cs typeface="Calibri"/>
                <a:sym typeface="Calibri"/>
              </a:rPr>
              <a:t>DEATH BENEFIT ACCUMULATION</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900"/>
              <a:buFont typeface="Arial"/>
              <a:buChar char="•"/>
            </a:pPr>
            <a:r>
              <a:rPr lang="en-US" sz="900" b="1" i="0" u="none" strike="noStrike" cap="none">
                <a:solidFill>
                  <a:schemeClr val="dk1"/>
                </a:solidFill>
                <a:latin typeface="Calibri"/>
                <a:ea typeface="Calibri"/>
                <a:cs typeface="Calibri"/>
                <a:sym typeface="Calibri"/>
              </a:rPr>
              <a:t>Age 1: </a:t>
            </a:r>
            <a:r>
              <a:rPr lang="en-US" sz="900" b="0" i="0" u="none" strike="noStrike" cap="none">
                <a:solidFill>
                  <a:schemeClr val="dk1"/>
                </a:solidFill>
                <a:latin typeface="Calibri"/>
                <a:ea typeface="Calibri"/>
                <a:cs typeface="Calibri"/>
                <a:sym typeface="Calibri"/>
              </a:rPr>
              <a:t>$69,159</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900"/>
              <a:buFont typeface="Arial"/>
              <a:buChar char="•"/>
            </a:pPr>
            <a:r>
              <a:rPr lang="en-US" sz="900" b="1" i="0" u="none" strike="noStrike" cap="none">
                <a:solidFill>
                  <a:schemeClr val="dk1"/>
                </a:solidFill>
                <a:latin typeface="Calibri"/>
                <a:ea typeface="Calibri"/>
                <a:cs typeface="Calibri"/>
                <a:sym typeface="Calibri"/>
              </a:rPr>
              <a:t>Age 65: </a:t>
            </a:r>
            <a:r>
              <a:rPr lang="en-US" sz="900" b="1" i="0" u="none" strike="noStrike" cap="none">
                <a:solidFill>
                  <a:schemeClr val="dk1"/>
                </a:solidFill>
                <a:highlight>
                  <a:srgbClr val="00FF00"/>
                </a:highlight>
                <a:latin typeface="Calibri"/>
                <a:ea typeface="Calibri"/>
                <a:cs typeface="Calibri"/>
                <a:sym typeface="Calibri"/>
              </a:rPr>
              <a:t>$871,384</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accent1"/>
              </a:buClr>
              <a:buSzPts val="900"/>
              <a:buFont typeface="Arial"/>
              <a:buNone/>
            </a:pPr>
            <a:endParaRPr sz="9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900"/>
              <a:buFont typeface="Arial"/>
              <a:buNone/>
            </a:pPr>
            <a:r>
              <a:rPr lang="en-US" sz="900" b="1" i="0" u="none" strike="noStrike" cap="none">
                <a:solidFill>
                  <a:schemeClr val="dk1"/>
                </a:solidFill>
                <a:latin typeface="Calibri"/>
                <a:ea typeface="Calibri"/>
                <a:cs typeface="Calibri"/>
                <a:sym typeface="Calibri"/>
              </a:rPr>
              <a:t>RETIREMENT OPTIONS</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900"/>
              <a:buFont typeface="Arial"/>
              <a:buChar char="•"/>
            </a:pPr>
            <a:r>
              <a:rPr lang="en-US" sz="900" b="1" i="0" u="none" strike="noStrike" cap="none">
                <a:solidFill>
                  <a:schemeClr val="dk1"/>
                </a:solidFill>
                <a:latin typeface="Calibri"/>
                <a:ea typeface="Calibri"/>
                <a:cs typeface="Calibri"/>
                <a:sym typeface="Calibri"/>
              </a:rPr>
              <a:t>Age 65 Cash Surrender: </a:t>
            </a:r>
            <a:r>
              <a:rPr lang="en-US" sz="900" b="1" i="0" u="none" strike="noStrike" cap="none">
                <a:solidFill>
                  <a:schemeClr val="dk1"/>
                </a:solidFill>
                <a:highlight>
                  <a:srgbClr val="00FF00"/>
                </a:highlight>
                <a:latin typeface="Calibri"/>
                <a:ea typeface="Calibri"/>
                <a:cs typeface="Calibri"/>
                <a:sym typeface="Calibri"/>
              </a:rPr>
              <a:t>$714,249</a:t>
            </a:r>
            <a:endParaRPr sz="900" b="1" i="0" u="none" strike="noStrike" cap="none">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
                <a:schemeClr val="dk1"/>
              </a:buClr>
              <a:buSzPts val="900"/>
              <a:buFont typeface="Arial"/>
              <a:buChar char="•"/>
            </a:pPr>
            <a:r>
              <a:rPr lang="en-US" sz="900" b="1" i="0" u="none" strike="noStrike" cap="none">
                <a:solidFill>
                  <a:schemeClr val="dk1"/>
                </a:solidFill>
                <a:latin typeface="Calibri"/>
                <a:ea typeface="Calibri"/>
                <a:cs typeface="Calibri"/>
                <a:sym typeface="Calibri"/>
              </a:rPr>
              <a:t>Age 66 Lifetime Income: </a:t>
            </a:r>
            <a:r>
              <a:rPr lang="en-US" sz="900" b="1" i="0" u="none" strike="noStrike" cap="none">
                <a:solidFill>
                  <a:schemeClr val="dk1"/>
                </a:solidFill>
                <a:highlight>
                  <a:srgbClr val="00FF00"/>
                </a:highlight>
                <a:latin typeface="Calibri"/>
                <a:ea typeface="Calibri"/>
                <a:cs typeface="Calibri"/>
                <a:sym typeface="Calibri"/>
              </a:rPr>
              <a:t>$139,004/Annually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accent1"/>
              </a:buClr>
              <a:buSzPts val="1000"/>
              <a:buFont typeface="Arial"/>
              <a:buNone/>
            </a:pPr>
            <a:endParaRPr sz="1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accent1"/>
              </a:buClr>
              <a:buSzPts val="1000"/>
              <a:buFont typeface="Arial"/>
              <a:buNone/>
            </a:pPr>
            <a:endParaRPr sz="1000" b="1" i="0" u="none" strike="noStrike" cap="none">
              <a:solidFill>
                <a:srgbClr val="3F3151"/>
              </a:solidFill>
              <a:latin typeface="Calibri"/>
              <a:ea typeface="Calibri"/>
              <a:cs typeface="Calibri"/>
              <a:sym typeface="Calibri"/>
            </a:endParaRPr>
          </a:p>
          <a:p>
            <a:pPr marL="0" marR="0" lvl="0" indent="0" algn="l" rtl="0">
              <a:lnSpc>
                <a:spcPct val="100000"/>
              </a:lnSpc>
              <a:spcBef>
                <a:spcPts val="0"/>
              </a:spcBef>
              <a:spcAft>
                <a:spcPts val="0"/>
              </a:spcAft>
              <a:buClr>
                <a:schemeClr val="accent1"/>
              </a:buClr>
              <a:buSzPts val="1000"/>
              <a:buFont typeface="Arial"/>
              <a:buNone/>
            </a:pPr>
            <a:endParaRPr sz="1000" b="1" i="0" u="none" strike="noStrike" cap="none">
              <a:solidFill>
                <a:srgbClr val="3F3151"/>
              </a:solidFill>
              <a:latin typeface="Calibri"/>
              <a:ea typeface="Calibri"/>
              <a:cs typeface="Calibri"/>
              <a:sym typeface="Calibri"/>
            </a:endParaRPr>
          </a:p>
          <a:p>
            <a:pPr marL="0" marR="0" lvl="0" indent="0" algn="l" rtl="0">
              <a:lnSpc>
                <a:spcPct val="100000"/>
              </a:lnSpc>
              <a:spcBef>
                <a:spcPts val="0"/>
              </a:spcBef>
              <a:spcAft>
                <a:spcPts val="0"/>
              </a:spcAft>
              <a:buClr>
                <a:schemeClr val="accent1"/>
              </a:buClr>
              <a:buSzPts val="1000"/>
              <a:buFont typeface="Arial"/>
              <a:buNone/>
            </a:pPr>
            <a:endParaRPr sz="1000" b="1" i="0" u="none" strike="noStrike" cap="none">
              <a:solidFill>
                <a:srgbClr val="3F3151"/>
              </a:solidFill>
              <a:latin typeface="Calibri"/>
              <a:ea typeface="Calibri"/>
              <a:cs typeface="Calibri"/>
              <a:sym typeface="Calibri"/>
            </a:endParaRPr>
          </a:p>
          <a:p>
            <a:pPr marL="0" marR="0" lvl="0" indent="0" algn="l" rtl="0">
              <a:lnSpc>
                <a:spcPct val="100000"/>
              </a:lnSpc>
              <a:spcBef>
                <a:spcPts val="0"/>
              </a:spcBef>
              <a:spcAft>
                <a:spcPts val="0"/>
              </a:spcAft>
              <a:buClr>
                <a:schemeClr val="accent1"/>
              </a:buClr>
              <a:buSzPts val="1000"/>
              <a:buFont typeface="Arial"/>
              <a:buNone/>
            </a:pPr>
            <a:endParaRPr sz="1000" b="1" i="0" u="none" strike="noStrike" cap="none">
              <a:solidFill>
                <a:schemeClr val="accent1"/>
              </a:solidFill>
              <a:latin typeface="Calibri"/>
              <a:ea typeface="Calibri"/>
              <a:cs typeface="Calibri"/>
              <a:sym typeface="Calibri"/>
            </a:endParaRPr>
          </a:p>
        </p:txBody>
      </p:sp>
      <p:sp>
        <p:nvSpPr>
          <p:cNvPr id="1130" name="Google Shape;1130;p118"/>
          <p:cNvSpPr txBox="1"/>
          <p:nvPr/>
        </p:nvSpPr>
        <p:spPr>
          <a:xfrm>
            <a:off x="4186883" y="2625251"/>
            <a:ext cx="3131991" cy="29438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953734"/>
              </a:buClr>
              <a:buSzPts val="1400"/>
              <a:buFont typeface="Arial"/>
              <a:buNone/>
            </a:pPr>
            <a:r>
              <a:rPr lang="en-US" sz="1400" b="1" i="0" u="none" strike="noStrike" cap="none">
                <a:solidFill>
                  <a:srgbClr val="953734"/>
                </a:solidFill>
                <a:latin typeface="Calibri"/>
                <a:ea typeface="Calibri"/>
                <a:cs typeface="Calibri"/>
                <a:sym typeface="Calibri"/>
              </a:rPr>
              <a:t>$150 ILLUSTRATION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accent1"/>
              </a:buClr>
              <a:buSzPts val="1000"/>
              <a:buFont typeface="Arial"/>
              <a:buNone/>
            </a:pPr>
            <a:endParaRPr sz="1000" b="1" i="0" u="none" strike="noStrike" cap="none">
              <a:solidFill>
                <a:srgbClr val="3F315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900"/>
              <a:buFont typeface="Arial"/>
              <a:buNone/>
            </a:pPr>
            <a:r>
              <a:rPr lang="en-US" sz="900" b="1" i="0" u="none" strike="noStrike" cap="none">
                <a:solidFill>
                  <a:schemeClr val="dk1"/>
                </a:solidFill>
                <a:highlight>
                  <a:srgbClr val="00FF00"/>
                </a:highlight>
                <a:latin typeface="Calibri"/>
                <a:ea typeface="Calibri"/>
                <a:cs typeface="Calibri"/>
                <a:sym typeface="Calibri"/>
              </a:rPr>
              <a:t>COLLEGE FUNDS</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900"/>
              <a:buFont typeface="Arial"/>
              <a:buChar char="•"/>
            </a:pPr>
            <a:r>
              <a:rPr lang="en-US" sz="900" b="1" i="0" u="none" strike="noStrike" cap="none">
                <a:solidFill>
                  <a:schemeClr val="dk1"/>
                </a:solidFill>
                <a:latin typeface="Calibri"/>
                <a:ea typeface="Calibri"/>
                <a:cs typeface="Calibri"/>
                <a:sym typeface="Calibri"/>
              </a:rPr>
              <a:t>Age 18-22: </a:t>
            </a:r>
            <a:r>
              <a:rPr lang="en-US" sz="900" b="0" i="0" u="none" strike="noStrike" cap="none">
                <a:solidFill>
                  <a:schemeClr val="dk1"/>
                </a:solidFill>
                <a:latin typeface="Calibri"/>
                <a:ea typeface="Calibri"/>
                <a:cs typeface="Calibri"/>
                <a:sym typeface="Calibri"/>
              </a:rPr>
              <a:t>Payments Stop.</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900"/>
              <a:buFont typeface="Arial"/>
              <a:buChar char="•"/>
            </a:pPr>
            <a:r>
              <a:rPr lang="en-US" sz="900" b="1" i="0" u="none" strike="noStrike" cap="none">
                <a:solidFill>
                  <a:schemeClr val="dk1"/>
                </a:solidFill>
                <a:latin typeface="Calibri"/>
                <a:ea typeface="Calibri"/>
                <a:cs typeface="Calibri"/>
                <a:sym typeface="Calibri"/>
              </a:rPr>
              <a:t>Age 18-22: </a:t>
            </a:r>
            <a:r>
              <a:rPr lang="en-US" sz="900" b="1" i="0" u="none" strike="noStrike" cap="none">
                <a:solidFill>
                  <a:schemeClr val="dk1"/>
                </a:solidFill>
                <a:highlight>
                  <a:srgbClr val="00FF00"/>
                </a:highlight>
                <a:latin typeface="Calibri"/>
                <a:ea typeface="Calibri"/>
                <a:cs typeface="Calibri"/>
                <a:sym typeface="Calibri"/>
              </a:rPr>
              <a:t>$13,482</a:t>
            </a:r>
            <a:r>
              <a:rPr lang="en-US" sz="900" b="0" i="0" u="none" strike="noStrike" cap="none">
                <a:solidFill>
                  <a:schemeClr val="dk1"/>
                </a:solidFill>
                <a:latin typeface="Calibri"/>
                <a:ea typeface="Calibri"/>
                <a:cs typeface="Calibri"/>
                <a:sym typeface="Calibri"/>
              </a:rPr>
              <a:t> is the amount of money illustrated that will be distributed to the child to pay for College &amp; Tuition Expenses.</a:t>
            </a:r>
            <a:endParaRPr sz="9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accent1"/>
              </a:buClr>
              <a:buSzPts val="900"/>
              <a:buFont typeface="Arial"/>
              <a:buNone/>
            </a:pPr>
            <a:endParaRPr sz="9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900"/>
              <a:buFont typeface="Arial"/>
              <a:buNone/>
            </a:pPr>
            <a:r>
              <a:rPr lang="en-US" sz="900" b="1" i="0" u="none" strike="noStrike" cap="none">
                <a:solidFill>
                  <a:schemeClr val="dk1"/>
                </a:solidFill>
                <a:latin typeface="Calibri"/>
                <a:ea typeface="Calibri"/>
                <a:cs typeface="Calibri"/>
                <a:sym typeface="Calibri"/>
              </a:rPr>
              <a:t>LIFETIME GUARANTEED PREMIUM</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900"/>
              <a:buFont typeface="Arial"/>
              <a:buChar char="•"/>
            </a:pPr>
            <a:r>
              <a:rPr lang="en-US" sz="900" b="1" i="0" u="none" strike="noStrike" cap="none">
                <a:solidFill>
                  <a:schemeClr val="dk1"/>
                </a:solidFill>
                <a:latin typeface="Calibri"/>
                <a:ea typeface="Calibri"/>
                <a:cs typeface="Calibri"/>
                <a:sym typeface="Calibri"/>
              </a:rPr>
              <a:t>Monthly Option A: </a:t>
            </a:r>
            <a:r>
              <a:rPr lang="en-US" sz="900" b="1" i="0" u="none" strike="noStrike" cap="none">
                <a:solidFill>
                  <a:schemeClr val="dk1"/>
                </a:solidFill>
                <a:highlight>
                  <a:srgbClr val="00FF00"/>
                </a:highlight>
                <a:latin typeface="Calibri"/>
                <a:ea typeface="Calibri"/>
                <a:cs typeface="Calibri"/>
                <a:sym typeface="Calibri"/>
              </a:rPr>
              <a:t>$50</a:t>
            </a:r>
            <a:endParaRPr sz="900" b="0" i="0" u="none" strike="noStrike" cap="none">
              <a:solidFill>
                <a:schemeClr val="dk1"/>
              </a:solidFill>
              <a:highlight>
                <a:srgbClr val="00FF00"/>
              </a:highlight>
              <a:latin typeface="Calibri"/>
              <a:ea typeface="Calibri"/>
              <a:cs typeface="Calibri"/>
              <a:sym typeface="Calibri"/>
            </a:endParaRPr>
          </a:p>
          <a:p>
            <a:pPr marL="171450" marR="0" lvl="0" indent="-171450" algn="l" rtl="0">
              <a:lnSpc>
                <a:spcPct val="100000"/>
              </a:lnSpc>
              <a:spcBef>
                <a:spcPts val="0"/>
              </a:spcBef>
              <a:spcAft>
                <a:spcPts val="0"/>
              </a:spcAft>
              <a:buClr>
                <a:schemeClr val="dk1"/>
              </a:buClr>
              <a:buSzPts val="900"/>
              <a:buFont typeface="Arial"/>
              <a:buChar char="•"/>
            </a:pPr>
            <a:r>
              <a:rPr lang="en-US" sz="900" b="1" i="0" u="none" strike="noStrike" cap="none">
                <a:solidFill>
                  <a:schemeClr val="dk1"/>
                </a:solidFill>
                <a:latin typeface="Calibri"/>
                <a:ea typeface="Calibri"/>
                <a:cs typeface="Calibri"/>
                <a:sym typeface="Calibri"/>
              </a:rPr>
              <a:t>Annual Lump Sum Option B: </a:t>
            </a:r>
            <a:r>
              <a:rPr lang="en-US" sz="900" b="1" i="0" u="none" strike="noStrike" cap="none">
                <a:solidFill>
                  <a:schemeClr val="dk1"/>
                </a:solidFill>
                <a:highlight>
                  <a:srgbClr val="00FF00"/>
                </a:highlight>
                <a:latin typeface="Calibri"/>
                <a:ea typeface="Calibri"/>
                <a:cs typeface="Calibri"/>
                <a:sym typeface="Calibri"/>
              </a:rPr>
              <a:t>$600</a:t>
            </a:r>
            <a:endParaRPr sz="9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accent1"/>
              </a:buClr>
              <a:buSzPts val="900"/>
              <a:buFont typeface="Arial"/>
              <a:buNone/>
            </a:pPr>
            <a:endParaRPr sz="9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900"/>
              <a:buFont typeface="Arial"/>
              <a:buNone/>
            </a:pPr>
            <a:r>
              <a:rPr lang="en-US" sz="900" b="1" i="0" u="none" strike="noStrike" cap="none">
                <a:solidFill>
                  <a:schemeClr val="dk1"/>
                </a:solidFill>
                <a:latin typeface="Calibri"/>
                <a:ea typeface="Calibri"/>
                <a:cs typeface="Calibri"/>
                <a:sym typeface="Calibri"/>
              </a:rPr>
              <a:t>DEATH BENEFIT ACCUMULATION</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900"/>
              <a:buFont typeface="Arial"/>
              <a:buChar char="•"/>
            </a:pPr>
            <a:r>
              <a:rPr lang="en-US" sz="900" b="1" i="0" u="none" strike="noStrike" cap="none">
                <a:solidFill>
                  <a:schemeClr val="dk1"/>
                </a:solidFill>
                <a:latin typeface="Calibri"/>
                <a:ea typeface="Calibri"/>
                <a:cs typeface="Calibri"/>
                <a:sym typeface="Calibri"/>
              </a:rPr>
              <a:t>Age 1: </a:t>
            </a:r>
            <a:r>
              <a:rPr lang="en-US" sz="900" b="0" i="0" u="none" strike="noStrike" cap="none">
                <a:solidFill>
                  <a:schemeClr val="dk1"/>
                </a:solidFill>
                <a:latin typeface="Calibri"/>
                <a:ea typeface="Calibri"/>
                <a:cs typeface="Calibri"/>
                <a:sym typeface="Calibri"/>
              </a:rPr>
              <a:t>$69,159</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900"/>
              <a:buFont typeface="Arial"/>
              <a:buChar char="•"/>
            </a:pPr>
            <a:r>
              <a:rPr lang="en-US" sz="900" b="1" i="0" u="none" strike="noStrike" cap="none">
                <a:solidFill>
                  <a:schemeClr val="dk1"/>
                </a:solidFill>
                <a:latin typeface="Calibri"/>
                <a:ea typeface="Calibri"/>
                <a:cs typeface="Calibri"/>
                <a:sym typeface="Calibri"/>
              </a:rPr>
              <a:t>Age 65: </a:t>
            </a:r>
            <a:r>
              <a:rPr lang="en-US" sz="900" b="1" i="0" u="none" strike="noStrike" cap="none">
                <a:solidFill>
                  <a:schemeClr val="dk1"/>
                </a:solidFill>
                <a:highlight>
                  <a:srgbClr val="00FF00"/>
                </a:highlight>
                <a:latin typeface="Calibri"/>
                <a:ea typeface="Calibri"/>
                <a:cs typeface="Calibri"/>
                <a:sym typeface="Calibri"/>
              </a:rPr>
              <a:t>$871,384</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accent1"/>
              </a:buClr>
              <a:buSzPts val="900"/>
              <a:buFont typeface="Arial"/>
              <a:buNone/>
            </a:pPr>
            <a:endParaRPr sz="9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900"/>
              <a:buFont typeface="Arial"/>
              <a:buNone/>
            </a:pPr>
            <a:r>
              <a:rPr lang="en-US" sz="900" b="1" i="0" u="none" strike="noStrike" cap="none">
                <a:solidFill>
                  <a:schemeClr val="dk1"/>
                </a:solidFill>
                <a:latin typeface="Calibri"/>
                <a:ea typeface="Calibri"/>
                <a:cs typeface="Calibri"/>
                <a:sym typeface="Calibri"/>
              </a:rPr>
              <a:t>RETIREMENT OPTIONS</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900"/>
              <a:buFont typeface="Arial"/>
              <a:buChar char="•"/>
            </a:pPr>
            <a:r>
              <a:rPr lang="en-US" sz="900" b="1" i="0" u="none" strike="noStrike" cap="none">
                <a:solidFill>
                  <a:schemeClr val="dk1"/>
                </a:solidFill>
                <a:latin typeface="Calibri"/>
                <a:ea typeface="Calibri"/>
                <a:cs typeface="Calibri"/>
                <a:sym typeface="Calibri"/>
              </a:rPr>
              <a:t>Age 65 Cash Surrender: </a:t>
            </a:r>
            <a:r>
              <a:rPr lang="en-US" sz="900" b="1" i="0" u="none" strike="noStrike" cap="none">
                <a:solidFill>
                  <a:schemeClr val="dk1"/>
                </a:solidFill>
                <a:highlight>
                  <a:srgbClr val="00FF00"/>
                </a:highlight>
                <a:latin typeface="Calibri"/>
                <a:ea typeface="Calibri"/>
                <a:cs typeface="Calibri"/>
                <a:sym typeface="Calibri"/>
              </a:rPr>
              <a:t>$714,249</a:t>
            </a:r>
            <a:endParaRPr sz="900" b="1" i="0" u="none" strike="noStrike" cap="none">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
                <a:schemeClr val="dk1"/>
              </a:buClr>
              <a:buSzPts val="900"/>
              <a:buFont typeface="Arial"/>
              <a:buChar char="•"/>
            </a:pPr>
            <a:r>
              <a:rPr lang="en-US" sz="900" b="1" i="0" u="none" strike="noStrike" cap="none">
                <a:solidFill>
                  <a:schemeClr val="dk1"/>
                </a:solidFill>
                <a:latin typeface="Calibri"/>
                <a:ea typeface="Calibri"/>
                <a:cs typeface="Calibri"/>
                <a:sym typeface="Calibri"/>
              </a:rPr>
              <a:t>Age 66 Lifetime Income: </a:t>
            </a:r>
            <a:r>
              <a:rPr lang="en-US" sz="900" b="1" i="0" u="none" strike="noStrike" cap="none">
                <a:solidFill>
                  <a:schemeClr val="dk1"/>
                </a:solidFill>
                <a:highlight>
                  <a:srgbClr val="00FF00"/>
                </a:highlight>
                <a:latin typeface="Calibri"/>
                <a:ea typeface="Calibri"/>
                <a:cs typeface="Calibri"/>
                <a:sym typeface="Calibri"/>
              </a:rPr>
              <a:t>$139,004/Annually</a:t>
            </a:r>
            <a:endParaRPr sz="900" b="1" i="0" u="none" strike="noStrike" cap="none">
              <a:solidFill>
                <a:srgbClr val="3F3151"/>
              </a:solidFill>
              <a:latin typeface="Calibri"/>
              <a:ea typeface="Calibri"/>
              <a:cs typeface="Calibri"/>
              <a:sym typeface="Calibri"/>
            </a:endParaRPr>
          </a:p>
          <a:p>
            <a:pPr marL="0" marR="0" lvl="0" indent="0" algn="l" rtl="0">
              <a:lnSpc>
                <a:spcPct val="100000"/>
              </a:lnSpc>
              <a:spcBef>
                <a:spcPts val="0"/>
              </a:spcBef>
              <a:spcAft>
                <a:spcPts val="0"/>
              </a:spcAft>
              <a:buClr>
                <a:schemeClr val="accent1"/>
              </a:buClr>
              <a:buSzPts val="1000"/>
              <a:buFont typeface="Arial"/>
              <a:buNone/>
            </a:pPr>
            <a:endParaRPr sz="1000" b="1" i="0" u="none" strike="noStrike" cap="none">
              <a:solidFill>
                <a:schemeClr val="accent1"/>
              </a:solidFill>
              <a:latin typeface="Calibri"/>
              <a:ea typeface="Calibri"/>
              <a:cs typeface="Calibri"/>
              <a:sym typeface="Calibri"/>
            </a:endParaRPr>
          </a:p>
        </p:txBody>
      </p:sp>
      <p:sp>
        <p:nvSpPr>
          <p:cNvPr id="1131" name="Google Shape;1131;p118"/>
          <p:cNvSpPr txBox="1"/>
          <p:nvPr/>
        </p:nvSpPr>
        <p:spPr>
          <a:xfrm>
            <a:off x="7454462" y="2625251"/>
            <a:ext cx="3677728" cy="317005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953734"/>
                </a:solidFill>
                <a:latin typeface="Calibri"/>
                <a:ea typeface="Calibri"/>
                <a:cs typeface="Calibri"/>
                <a:sym typeface="Calibri"/>
              </a:rPr>
              <a:t>KEY BENEFITS</a:t>
            </a:r>
            <a:endParaRPr sz="1400" b="1" i="0" u="none" strike="noStrike" cap="none">
              <a:solidFill>
                <a:srgbClr val="953734"/>
              </a:solidFill>
              <a:latin typeface="Calibri"/>
              <a:ea typeface="Calibri"/>
              <a:cs typeface="Calibri"/>
              <a:sym typeface="Calibri"/>
            </a:endParaRPr>
          </a:p>
          <a:p>
            <a:pPr marL="171450" marR="0" lvl="0" indent="-171450" algn="l" rtl="0">
              <a:lnSpc>
                <a:spcPct val="100000"/>
              </a:lnSpc>
              <a:spcBef>
                <a:spcPts val="0"/>
              </a:spcBef>
              <a:spcAft>
                <a:spcPts val="0"/>
              </a:spcAft>
              <a:buClr>
                <a:srgbClr val="000000"/>
              </a:buClr>
              <a:buSzPts val="900"/>
              <a:buFont typeface="Arial"/>
              <a:buChar char="•"/>
            </a:pPr>
            <a:r>
              <a:rPr lang="en-US" sz="900" b="0" i="0" u="none" strike="noStrike" cap="none">
                <a:solidFill>
                  <a:srgbClr val="000000"/>
                </a:solidFill>
                <a:latin typeface="Calibri"/>
                <a:ea typeface="Calibri"/>
                <a:cs typeface="Calibri"/>
                <a:sym typeface="Calibri"/>
              </a:rPr>
              <a:t>Tax Free Retirement Income</a:t>
            </a:r>
            <a:endParaRPr sz="900" b="0" i="0" u="none" strike="noStrike" cap="none">
              <a:solidFill>
                <a:srgbClr val="000000"/>
              </a:solidFill>
              <a:latin typeface="Calibri"/>
              <a:ea typeface="Calibri"/>
              <a:cs typeface="Calibri"/>
              <a:sym typeface="Calibri"/>
            </a:endParaRPr>
          </a:p>
          <a:p>
            <a:pPr marL="171450" marR="0" lvl="0" indent="-171450" algn="l" rtl="0">
              <a:lnSpc>
                <a:spcPct val="100000"/>
              </a:lnSpc>
              <a:spcBef>
                <a:spcPts val="0"/>
              </a:spcBef>
              <a:spcAft>
                <a:spcPts val="0"/>
              </a:spcAft>
              <a:buClr>
                <a:srgbClr val="000000"/>
              </a:buClr>
              <a:buSzPts val="900"/>
              <a:buFont typeface="Arial"/>
              <a:buChar char="•"/>
            </a:pPr>
            <a:r>
              <a:rPr lang="en-US" sz="900" b="0" i="0" u="none" strike="noStrike" cap="none">
                <a:solidFill>
                  <a:srgbClr val="000000"/>
                </a:solidFill>
                <a:latin typeface="Calibri"/>
                <a:ea typeface="Calibri"/>
                <a:cs typeface="Calibri"/>
                <a:sym typeface="Calibri"/>
              </a:rPr>
              <a:t>Cash Value Accumulation</a:t>
            </a:r>
            <a:endParaRPr sz="900" b="0" i="0" u="none" strike="noStrike" cap="none">
              <a:solidFill>
                <a:srgbClr val="000000"/>
              </a:solidFill>
              <a:latin typeface="Calibri"/>
              <a:ea typeface="Calibri"/>
              <a:cs typeface="Calibri"/>
              <a:sym typeface="Calibri"/>
            </a:endParaRPr>
          </a:p>
          <a:p>
            <a:pPr marL="171450" marR="0" lvl="0" indent="-171450" algn="l" rtl="0">
              <a:lnSpc>
                <a:spcPct val="100000"/>
              </a:lnSpc>
              <a:spcBef>
                <a:spcPts val="0"/>
              </a:spcBef>
              <a:spcAft>
                <a:spcPts val="0"/>
              </a:spcAft>
              <a:buClr>
                <a:srgbClr val="000000"/>
              </a:buClr>
              <a:buSzPts val="900"/>
              <a:buFont typeface="Arial"/>
              <a:buChar char="•"/>
            </a:pPr>
            <a:r>
              <a:rPr lang="en-US" sz="900" b="0" i="0" u="none" strike="noStrike" cap="none">
                <a:solidFill>
                  <a:srgbClr val="000000"/>
                </a:solidFill>
                <a:latin typeface="Calibri"/>
                <a:ea typeface="Calibri"/>
                <a:cs typeface="Calibri"/>
                <a:sym typeface="Calibri"/>
              </a:rPr>
              <a:t>Non-Contractual</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rgbClr val="000000"/>
              </a:buClr>
              <a:buSzPts val="900"/>
              <a:buFont typeface="Arial"/>
              <a:buChar char="•"/>
            </a:pPr>
            <a:r>
              <a:rPr lang="en-US" sz="900" b="0" i="0" u="none" strike="noStrike" cap="none">
                <a:solidFill>
                  <a:srgbClr val="000000"/>
                </a:solidFill>
                <a:latin typeface="Calibri"/>
                <a:ea typeface="Calibri"/>
                <a:cs typeface="Calibri"/>
                <a:sym typeface="Calibri"/>
              </a:rPr>
              <a:t>College Fund | Loan Repayments</a:t>
            </a:r>
            <a:endParaRPr sz="900" b="0" i="0" u="none" strike="noStrike" cap="none">
              <a:solidFill>
                <a:srgbClr val="000000"/>
              </a:solidFill>
              <a:latin typeface="Calibri"/>
              <a:ea typeface="Calibri"/>
              <a:cs typeface="Calibri"/>
              <a:sym typeface="Calibri"/>
            </a:endParaRPr>
          </a:p>
          <a:p>
            <a:pPr marL="171450" marR="0" lvl="0" indent="-171450" algn="l" rtl="0">
              <a:lnSpc>
                <a:spcPct val="100000"/>
              </a:lnSpc>
              <a:spcBef>
                <a:spcPts val="0"/>
              </a:spcBef>
              <a:spcAft>
                <a:spcPts val="0"/>
              </a:spcAft>
              <a:buClr>
                <a:srgbClr val="000000"/>
              </a:buClr>
              <a:buSzPts val="900"/>
              <a:buFont typeface="Arial"/>
              <a:buChar char="•"/>
            </a:pPr>
            <a:r>
              <a:rPr lang="en-US" sz="900" b="0" i="0" u="none" strike="noStrike" cap="none">
                <a:solidFill>
                  <a:srgbClr val="000000"/>
                </a:solidFill>
                <a:latin typeface="Calibri"/>
                <a:ea typeface="Calibri"/>
                <a:cs typeface="Calibri"/>
                <a:sym typeface="Calibri"/>
              </a:rPr>
              <a:t>Wealth Transfer</a:t>
            </a:r>
            <a:endParaRPr sz="900" b="0" i="0" u="none" strike="noStrike" cap="none">
              <a:solidFill>
                <a:srgbClr val="000000"/>
              </a:solidFill>
              <a:latin typeface="Calibri"/>
              <a:ea typeface="Calibri"/>
              <a:cs typeface="Calibri"/>
              <a:sym typeface="Calibri"/>
            </a:endParaRPr>
          </a:p>
          <a:p>
            <a:pPr marL="171450" marR="0" lvl="0" indent="-171450" algn="l" rtl="0">
              <a:lnSpc>
                <a:spcPct val="100000"/>
              </a:lnSpc>
              <a:spcBef>
                <a:spcPts val="0"/>
              </a:spcBef>
              <a:spcAft>
                <a:spcPts val="0"/>
              </a:spcAft>
              <a:buClr>
                <a:srgbClr val="000000"/>
              </a:buClr>
              <a:buSzPts val="900"/>
              <a:buFont typeface="Arial"/>
              <a:buChar char="•"/>
            </a:pPr>
            <a:r>
              <a:rPr lang="en-US" sz="900" b="0" i="0" u="none" strike="noStrike" cap="none">
                <a:solidFill>
                  <a:srgbClr val="000000"/>
                </a:solidFill>
                <a:latin typeface="Calibri"/>
                <a:ea typeface="Calibri"/>
                <a:cs typeface="Calibri"/>
                <a:sym typeface="Calibri"/>
              </a:rPr>
              <a:t>Critical Illness Living Benefits | Offers more coverage than most Critical Illness plans offered directly from a Health Insurance Carrier</a:t>
            </a:r>
            <a:endParaRPr sz="900" b="0" i="0" u="none" strike="noStrike" cap="none">
              <a:solidFill>
                <a:srgbClr val="000000"/>
              </a:solidFill>
              <a:latin typeface="Calibri"/>
              <a:ea typeface="Calibri"/>
              <a:cs typeface="Calibri"/>
              <a:sym typeface="Calibri"/>
            </a:endParaRPr>
          </a:p>
          <a:p>
            <a:pPr marL="171450" marR="0" lvl="0" indent="-171450" algn="l" rtl="0">
              <a:lnSpc>
                <a:spcPct val="100000"/>
              </a:lnSpc>
              <a:spcBef>
                <a:spcPts val="0"/>
              </a:spcBef>
              <a:spcAft>
                <a:spcPts val="0"/>
              </a:spcAft>
              <a:buClr>
                <a:srgbClr val="000000"/>
              </a:buClr>
              <a:buSzPts val="900"/>
              <a:buFont typeface="Arial"/>
              <a:buChar char="•"/>
            </a:pPr>
            <a:r>
              <a:rPr lang="en-US" sz="900" b="0" i="0" u="none" strike="noStrike" cap="none">
                <a:solidFill>
                  <a:srgbClr val="000000"/>
                </a:solidFill>
                <a:latin typeface="Calibri"/>
                <a:ea typeface="Calibri"/>
                <a:cs typeface="Calibri"/>
                <a:sym typeface="Calibri"/>
              </a:rPr>
              <a:t>Chronic Illness Living Benefits</a:t>
            </a:r>
            <a:endParaRPr sz="900" b="0" i="0" u="none" strike="noStrike" cap="none">
              <a:solidFill>
                <a:srgbClr val="000000"/>
              </a:solidFill>
              <a:latin typeface="Calibri"/>
              <a:ea typeface="Calibri"/>
              <a:cs typeface="Calibri"/>
              <a:sym typeface="Calibri"/>
            </a:endParaRPr>
          </a:p>
          <a:p>
            <a:pPr marL="171450" marR="0" lvl="0" indent="-171450" algn="l" rtl="0">
              <a:lnSpc>
                <a:spcPct val="100000"/>
              </a:lnSpc>
              <a:spcBef>
                <a:spcPts val="0"/>
              </a:spcBef>
              <a:spcAft>
                <a:spcPts val="0"/>
              </a:spcAft>
              <a:buClr>
                <a:srgbClr val="000000"/>
              </a:buClr>
              <a:buSzPts val="900"/>
              <a:buFont typeface="Arial"/>
              <a:buChar char="•"/>
            </a:pPr>
            <a:r>
              <a:rPr lang="en-US" sz="900" b="0" i="0" u="none" strike="noStrike" cap="none">
                <a:solidFill>
                  <a:srgbClr val="000000"/>
                </a:solidFill>
                <a:latin typeface="Calibri"/>
                <a:ea typeface="Calibri"/>
                <a:cs typeface="Calibri"/>
                <a:sym typeface="Calibri"/>
              </a:rPr>
              <a:t>Terminal Illness Living Benefits</a:t>
            </a:r>
            <a:endParaRPr sz="9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953734"/>
                </a:solidFill>
                <a:latin typeface="Calibri"/>
                <a:ea typeface="Calibri"/>
                <a:cs typeface="Calibri"/>
                <a:sym typeface="Calibri"/>
              </a:rPr>
              <a:t>BENEFICIARIES</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900"/>
              <a:buFont typeface="Arial"/>
              <a:buChar char="•"/>
            </a:pPr>
            <a:r>
              <a:rPr lang="en-US" sz="900" b="1" i="0" u="none" strike="noStrike" cap="none">
                <a:solidFill>
                  <a:schemeClr val="dk1"/>
                </a:solidFill>
                <a:latin typeface="Calibri"/>
                <a:ea typeface="Calibri"/>
                <a:cs typeface="Calibri"/>
                <a:sym typeface="Calibri"/>
              </a:rPr>
              <a:t>Initial Beneficiaries: </a:t>
            </a:r>
            <a:r>
              <a:rPr lang="en-US" sz="900" b="0" i="0" u="none" strike="noStrike" cap="none">
                <a:solidFill>
                  <a:schemeClr val="dk1"/>
                </a:solidFill>
                <a:latin typeface="Calibri"/>
                <a:ea typeface="Calibri"/>
                <a:cs typeface="Calibri"/>
                <a:sym typeface="Calibri"/>
              </a:rPr>
              <a:t>Parents</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900"/>
              <a:buFont typeface="Arial"/>
              <a:buChar char="•"/>
            </a:pPr>
            <a:r>
              <a:rPr lang="en-US" sz="900" b="1" i="0" u="none" strike="noStrike" cap="none">
                <a:solidFill>
                  <a:schemeClr val="dk1"/>
                </a:solidFill>
                <a:latin typeface="Calibri"/>
                <a:ea typeface="Calibri"/>
                <a:cs typeface="Calibri"/>
                <a:sym typeface="Calibri"/>
              </a:rPr>
              <a:t>Beneficiary Change: </a:t>
            </a:r>
            <a:r>
              <a:rPr lang="en-US" sz="900" b="0" i="0" u="none" strike="noStrike" cap="none">
                <a:solidFill>
                  <a:schemeClr val="dk1"/>
                </a:solidFill>
                <a:latin typeface="Calibri"/>
                <a:ea typeface="Calibri"/>
                <a:cs typeface="Calibri"/>
                <a:sym typeface="Calibri"/>
              </a:rPr>
              <a:t> Once he/she gets married, we can change the beneficiary to cover the spouse. That way he/she will not need to purchase life insurance since he has a lifetime premium of $50/m.</a:t>
            </a:r>
            <a:endParaRPr sz="900" b="1" i="0" u="none" strike="noStrike" cap="none">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
                <a:schemeClr val="dk1"/>
              </a:buClr>
              <a:buSzPts val="900"/>
              <a:buFont typeface="Arial"/>
              <a:buChar char="•"/>
            </a:pPr>
            <a:r>
              <a:rPr lang="en-US" sz="900" b="1" i="0" u="none" strike="noStrike" cap="none">
                <a:solidFill>
                  <a:schemeClr val="dk1"/>
                </a:solidFill>
                <a:latin typeface="Calibri"/>
                <a:ea typeface="Calibri"/>
                <a:cs typeface="Calibri"/>
                <a:sym typeface="Calibri"/>
              </a:rPr>
              <a:t>Adding Additional Beneficiaries: </a:t>
            </a:r>
            <a:r>
              <a:rPr lang="en-US" sz="900" b="0" i="0" u="none" strike="noStrike" cap="none">
                <a:solidFill>
                  <a:schemeClr val="dk1"/>
                </a:solidFill>
                <a:latin typeface="Calibri"/>
                <a:ea typeface="Calibri"/>
                <a:cs typeface="Calibri"/>
                <a:sym typeface="Calibri"/>
              </a:rPr>
              <a:t>As soon as they begin having children, we can add them as beneficiaries as well. That way the entire family is covered.</a:t>
            </a:r>
            <a:endParaRPr sz="9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p:txBody>
      </p:sp>
      <p:cxnSp>
        <p:nvCxnSpPr>
          <p:cNvPr id="1132" name="Google Shape;1132;p118"/>
          <p:cNvCxnSpPr/>
          <p:nvPr/>
        </p:nvCxnSpPr>
        <p:spPr>
          <a:xfrm>
            <a:off x="3989653" y="2441900"/>
            <a:ext cx="0" cy="3779241"/>
          </a:xfrm>
          <a:prstGeom prst="straightConnector1">
            <a:avLst/>
          </a:prstGeom>
          <a:noFill/>
          <a:ln w="38100" cap="flat" cmpd="sng">
            <a:solidFill>
              <a:schemeClr val="dk1"/>
            </a:solidFill>
            <a:prstDash val="solid"/>
            <a:round/>
            <a:headEnd type="none" w="sm" len="sm"/>
            <a:tailEnd type="none" w="sm" len="sm"/>
          </a:ln>
          <a:effectLst>
            <a:outerShdw blurRad="40000" dist="23000" dir="5400000" rotWithShape="0">
              <a:srgbClr val="000000">
                <a:alpha val="34509"/>
              </a:srgbClr>
            </a:outerShdw>
          </a:effectLst>
        </p:spPr>
      </p:cxnSp>
      <p:cxnSp>
        <p:nvCxnSpPr>
          <p:cNvPr id="1133" name="Google Shape;1133;p118"/>
          <p:cNvCxnSpPr/>
          <p:nvPr/>
        </p:nvCxnSpPr>
        <p:spPr>
          <a:xfrm>
            <a:off x="7296311" y="2441900"/>
            <a:ext cx="0" cy="3779241"/>
          </a:xfrm>
          <a:prstGeom prst="straightConnector1">
            <a:avLst/>
          </a:prstGeom>
          <a:noFill/>
          <a:ln w="38100" cap="flat" cmpd="sng">
            <a:solidFill>
              <a:schemeClr val="dk1"/>
            </a:solidFill>
            <a:prstDash val="solid"/>
            <a:round/>
            <a:headEnd type="none" w="sm" len="sm"/>
            <a:tailEnd type="none" w="sm" len="sm"/>
          </a:ln>
          <a:effectLst>
            <a:outerShdw blurRad="40000" dist="23000" dir="5400000" rotWithShape="0">
              <a:srgbClr val="000000">
                <a:alpha val="34509"/>
              </a:srgbClr>
            </a:outerShdw>
          </a:effectLst>
        </p:spPr>
      </p:cxnSp>
      <p:pic>
        <p:nvPicPr>
          <p:cNvPr id="1134" name="Google Shape;1134;p118" descr="Image result for national life group">
            <a:hlinkClick r:id="rId4"/>
          </p:cNvPr>
          <p:cNvPicPr preferRelativeResize="0"/>
          <p:nvPr/>
        </p:nvPicPr>
        <p:blipFill rotWithShape="1">
          <a:blip r:embed="rId5">
            <a:alphaModFix/>
          </a:blip>
          <a:srcRect/>
          <a:stretch/>
        </p:blipFill>
        <p:spPr>
          <a:xfrm>
            <a:off x="4410356" y="1070483"/>
            <a:ext cx="2854986" cy="1134628"/>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138"/>
        <p:cNvGrpSpPr/>
        <p:nvPr/>
      </p:nvGrpSpPr>
      <p:grpSpPr>
        <a:xfrm>
          <a:off x="0" y="0"/>
          <a:ext cx="0" cy="0"/>
          <a:chOff x="0" y="0"/>
          <a:chExt cx="0" cy="0"/>
        </a:xfrm>
      </p:grpSpPr>
      <p:pic>
        <p:nvPicPr>
          <p:cNvPr id="1139" name="Google Shape;1139;p119" descr="Image result for family life insurance"/>
          <p:cNvPicPr preferRelativeResize="0"/>
          <p:nvPr/>
        </p:nvPicPr>
        <p:blipFill rotWithShape="1">
          <a:blip r:embed="rId3">
            <a:alphaModFix amt="20000"/>
          </a:blip>
          <a:srcRect t="25234" b="18512"/>
          <a:stretch/>
        </p:blipFill>
        <p:spPr>
          <a:xfrm>
            <a:off x="20" y="10"/>
            <a:ext cx="12191980" cy="6857990"/>
          </a:xfrm>
          <a:prstGeom prst="rect">
            <a:avLst/>
          </a:prstGeom>
          <a:noFill/>
          <a:ln>
            <a:noFill/>
          </a:ln>
        </p:spPr>
      </p:pic>
      <p:sp>
        <p:nvSpPr>
          <p:cNvPr id="1140" name="Google Shape;1140;p119"/>
          <p:cNvSpPr/>
          <p:nvPr/>
        </p:nvSpPr>
        <p:spPr>
          <a:xfrm>
            <a:off x="0" y="5320142"/>
            <a:ext cx="12192000" cy="736551"/>
          </a:xfrm>
          <a:prstGeom prst="rect">
            <a:avLst/>
          </a:prstGeom>
          <a:solidFill>
            <a:schemeClr val="dk1">
              <a:alpha val="91764"/>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141" name="Google Shape;1141;p119"/>
          <p:cNvSpPr/>
          <p:nvPr/>
        </p:nvSpPr>
        <p:spPr>
          <a:xfrm>
            <a:off x="523875" y="5317240"/>
            <a:ext cx="11210925" cy="744836"/>
          </a:xfrm>
          <a:prstGeom prst="rect">
            <a:avLst/>
          </a:prstGeom>
          <a:no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i="1" u="none" strike="noStrike" cap="none">
                <a:solidFill>
                  <a:srgbClr val="66FFCC"/>
                </a:solidFill>
                <a:latin typeface="Comic Sans MS"/>
                <a:ea typeface="Comic Sans MS"/>
                <a:cs typeface="Comic Sans MS"/>
                <a:sym typeface="Comic Sans MS"/>
              </a:rPr>
              <a:t>Clients don’t care about how much you know, until they realize how much you care.</a:t>
            </a:r>
            <a:endParaRPr sz="1400" i="1" u="none" strike="noStrike" cap="none">
              <a:solidFill>
                <a:srgbClr val="66FFCC"/>
              </a:solidFill>
              <a:latin typeface="Comic Sans MS"/>
              <a:ea typeface="Comic Sans MS"/>
              <a:cs typeface="Comic Sans MS"/>
              <a:sym typeface="Comic Sans MS"/>
            </a:endParaRPr>
          </a:p>
        </p:txBody>
      </p:sp>
      <p:cxnSp>
        <p:nvCxnSpPr>
          <p:cNvPr id="1142" name="Google Shape;1142;p119"/>
          <p:cNvCxnSpPr/>
          <p:nvPr/>
        </p:nvCxnSpPr>
        <p:spPr>
          <a:xfrm>
            <a:off x="0" y="5241983"/>
            <a:ext cx="12192000" cy="0"/>
          </a:xfrm>
          <a:prstGeom prst="straightConnector1">
            <a:avLst/>
          </a:prstGeom>
          <a:noFill/>
          <a:ln w="41275" cap="flat" cmpd="sng">
            <a:solidFill>
              <a:schemeClr val="dk1">
                <a:alpha val="88627"/>
              </a:schemeClr>
            </a:solidFill>
            <a:prstDash val="solid"/>
            <a:miter lim="800000"/>
            <a:headEnd type="none" w="sm" len="sm"/>
            <a:tailEnd type="none" w="sm" len="sm"/>
          </a:ln>
        </p:spPr>
      </p:cxnSp>
      <p:cxnSp>
        <p:nvCxnSpPr>
          <p:cNvPr id="1143" name="Google Shape;1143;p119"/>
          <p:cNvCxnSpPr/>
          <p:nvPr/>
        </p:nvCxnSpPr>
        <p:spPr>
          <a:xfrm>
            <a:off x="0" y="6134852"/>
            <a:ext cx="12192000" cy="0"/>
          </a:xfrm>
          <a:prstGeom prst="straightConnector1">
            <a:avLst/>
          </a:prstGeom>
          <a:noFill/>
          <a:ln w="41275" cap="flat" cmpd="sng">
            <a:solidFill>
              <a:schemeClr val="dk1">
                <a:alpha val="88627"/>
              </a:schemeClr>
            </a:solidFill>
            <a:prstDash val="solid"/>
            <a:miter lim="800000"/>
            <a:headEnd type="none" w="sm" len="sm"/>
            <a:tailEnd type="none" w="sm" len="sm"/>
          </a:ln>
        </p:spPr>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12"/>
        <p:cNvGrpSpPr/>
        <p:nvPr/>
      </p:nvGrpSpPr>
      <p:grpSpPr>
        <a:xfrm>
          <a:off x="0" y="0"/>
          <a:ext cx="0" cy="0"/>
          <a:chOff x="0" y="0"/>
          <a:chExt cx="0" cy="0"/>
        </a:xfrm>
      </p:grpSpPr>
      <p:sp>
        <p:nvSpPr>
          <p:cNvPr id="913" name="Google Shape;913;p97"/>
          <p:cNvSpPr txBox="1">
            <a:spLocks noGrp="1"/>
          </p:cNvSpPr>
          <p:nvPr>
            <p:ph type="title"/>
          </p:nvPr>
        </p:nvSpPr>
        <p:spPr>
          <a:xfrm>
            <a:off x="1154954" y="973668"/>
            <a:ext cx="8761413" cy="70696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FFFF00"/>
              </a:buClr>
              <a:buSzPts val="3600"/>
              <a:buFont typeface="Arial"/>
              <a:buNone/>
            </a:pPr>
            <a:r>
              <a:rPr lang="en-US">
                <a:solidFill>
                  <a:srgbClr val="FFFF00"/>
                </a:solidFill>
                <a:latin typeface="Calibri"/>
                <a:ea typeface="Calibri"/>
                <a:cs typeface="Calibri"/>
                <a:sym typeface="Calibri"/>
              </a:rPr>
              <a:t>STATE LICENSE</a:t>
            </a:r>
            <a:r>
              <a:rPr lang="en-US">
                <a:latin typeface="Calibri"/>
                <a:ea typeface="Calibri"/>
                <a:cs typeface="Calibri"/>
                <a:sym typeface="Calibri"/>
              </a:rPr>
              <a:t> VERIFICATION</a:t>
            </a:r>
            <a:endParaRPr>
              <a:latin typeface="Calibri"/>
              <a:ea typeface="Calibri"/>
              <a:cs typeface="Calibri"/>
              <a:sym typeface="Calibri"/>
            </a:endParaRPr>
          </a:p>
        </p:txBody>
      </p:sp>
      <p:grpSp>
        <p:nvGrpSpPr>
          <p:cNvPr id="914" name="Google Shape;914;p97"/>
          <p:cNvGrpSpPr/>
          <p:nvPr/>
        </p:nvGrpSpPr>
        <p:grpSpPr>
          <a:xfrm>
            <a:off x="2338900" y="2457962"/>
            <a:ext cx="7343791" cy="3843917"/>
            <a:chOff x="2148150" y="2430950"/>
            <a:chExt cx="7895700" cy="4132800"/>
          </a:xfrm>
        </p:grpSpPr>
        <p:sp>
          <p:nvSpPr>
            <p:cNvPr id="915" name="Google Shape;915;p97"/>
            <p:cNvSpPr/>
            <p:nvPr/>
          </p:nvSpPr>
          <p:spPr>
            <a:xfrm>
              <a:off x="2148150" y="2430950"/>
              <a:ext cx="7895700" cy="4132800"/>
            </a:xfrm>
            <a:prstGeom prst="flowChartAlternateProcess">
              <a:avLst/>
            </a:prstGeom>
            <a:solidFill>
              <a:srgbClr val="000000"/>
            </a:solidFill>
            <a:ln w="8850" cap="flat" cmpd="sng">
              <a:solidFill>
                <a:srgbClr val="3B3059"/>
              </a:solidFill>
              <a:prstDash val="solid"/>
              <a:round/>
              <a:headEnd type="none" w="sm" len="sm"/>
              <a:tailEnd type="none" w="sm" len="sm"/>
            </a:ln>
          </p:spPr>
          <p:txBody>
            <a:bodyPr spcFirstLastPara="1" wrap="square" lIns="85025" tIns="85025" rIns="85025" bIns="85025" anchor="ctr" anchorCtr="0">
              <a:noAutofit/>
            </a:bodyPr>
            <a:lstStyle/>
            <a:p>
              <a:pPr marL="0" lvl="0" indent="0" algn="ctr" rtl="0">
                <a:spcBef>
                  <a:spcPts val="0"/>
                </a:spcBef>
                <a:spcAft>
                  <a:spcPts val="0"/>
                </a:spcAft>
                <a:buNone/>
              </a:pPr>
              <a:endParaRPr sz="1302">
                <a:latin typeface="Century Gothic"/>
                <a:ea typeface="Century Gothic"/>
                <a:cs typeface="Century Gothic"/>
                <a:sym typeface="Century Gothic"/>
              </a:endParaRPr>
            </a:p>
          </p:txBody>
        </p:sp>
        <p:sp>
          <p:nvSpPr>
            <p:cNvPr id="916" name="Google Shape;916;p97"/>
            <p:cNvSpPr txBox="1"/>
            <p:nvPr/>
          </p:nvSpPr>
          <p:spPr>
            <a:xfrm>
              <a:off x="2379512" y="2503094"/>
              <a:ext cx="7083600" cy="3988500"/>
            </a:xfrm>
            <a:prstGeom prst="rect">
              <a:avLst/>
            </a:prstGeom>
            <a:noFill/>
            <a:ln>
              <a:noFill/>
            </a:ln>
          </p:spPr>
          <p:txBody>
            <a:bodyPr spcFirstLastPara="1" wrap="square" lIns="85025" tIns="85025" rIns="85025" bIns="85025" anchor="ctr" anchorCtr="0">
              <a:noAutofit/>
            </a:bodyPr>
            <a:lstStyle/>
            <a:p>
              <a:pPr marL="0" lvl="0" indent="0" algn="ctr" rtl="0">
                <a:spcBef>
                  <a:spcPts val="0"/>
                </a:spcBef>
                <a:spcAft>
                  <a:spcPts val="0"/>
                </a:spcAft>
                <a:buNone/>
              </a:pPr>
              <a:r>
                <a:rPr lang="en-US" sz="1674" b="1">
                  <a:solidFill>
                    <a:srgbClr val="FFFFFF"/>
                  </a:solidFill>
                  <a:latin typeface="Century Gothic"/>
                  <a:ea typeface="Century Gothic"/>
                  <a:cs typeface="Century Gothic"/>
                  <a:sym typeface="Century Gothic"/>
                </a:rPr>
                <a:t>PASTE YOUR LICENSE HERE</a:t>
              </a:r>
              <a:endParaRPr sz="1674" b="1">
                <a:solidFill>
                  <a:srgbClr val="FFFFFF"/>
                </a:solidFill>
                <a:latin typeface="Century Gothic"/>
                <a:ea typeface="Century Gothic"/>
                <a:cs typeface="Century Gothic"/>
                <a:sym typeface="Century Gothic"/>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21"/>
        <p:cNvGrpSpPr/>
        <p:nvPr/>
      </p:nvGrpSpPr>
      <p:grpSpPr>
        <a:xfrm>
          <a:off x="0" y="0"/>
          <a:ext cx="0" cy="0"/>
          <a:chOff x="0" y="0"/>
          <a:chExt cx="0" cy="0"/>
        </a:xfrm>
      </p:grpSpPr>
      <p:sp>
        <p:nvSpPr>
          <p:cNvPr id="922" name="Google Shape;922;p98"/>
          <p:cNvSpPr txBox="1">
            <a:spLocks noGrp="1"/>
          </p:cNvSpPr>
          <p:nvPr>
            <p:ph type="title"/>
          </p:nvPr>
        </p:nvSpPr>
        <p:spPr>
          <a:xfrm>
            <a:off x="1154954" y="973668"/>
            <a:ext cx="8825700" cy="707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FFFF00"/>
              </a:buClr>
              <a:buSzPts val="3600"/>
              <a:buFont typeface="Arial"/>
              <a:buNone/>
            </a:pPr>
            <a:r>
              <a:rPr lang="en-US">
                <a:solidFill>
                  <a:srgbClr val="FFFF00"/>
                </a:solidFill>
                <a:latin typeface="Calibri"/>
                <a:ea typeface="Calibri"/>
                <a:cs typeface="Calibri"/>
                <a:sym typeface="Calibri"/>
              </a:rPr>
              <a:t>HOUSEHOLD</a:t>
            </a:r>
            <a:r>
              <a:rPr lang="en-US">
                <a:latin typeface="Calibri"/>
                <a:ea typeface="Calibri"/>
                <a:cs typeface="Calibri"/>
                <a:sym typeface="Calibri"/>
              </a:rPr>
              <a:t> VERIFICATION</a:t>
            </a:r>
            <a:endParaRPr>
              <a:solidFill>
                <a:srgbClr val="FFFF00"/>
              </a:solidFill>
              <a:latin typeface="Calibri"/>
              <a:ea typeface="Calibri"/>
              <a:cs typeface="Calibri"/>
              <a:sym typeface="Calibri"/>
            </a:endParaRPr>
          </a:p>
        </p:txBody>
      </p:sp>
      <p:sp>
        <p:nvSpPr>
          <p:cNvPr id="923" name="Google Shape;923;p98"/>
          <p:cNvSpPr txBox="1">
            <a:spLocks noGrp="1"/>
          </p:cNvSpPr>
          <p:nvPr>
            <p:ph type="body" idx="1"/>
          </p:nvPr>
        </p:nvSpPr>
        <p:spPr>
          <a:xfrm>
            <a:off x="601979" y="2603502"/>
            <a:ext cx="3141900" cy="5763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000000"/>
              </a:buClr>
              <a:buSzPts val="1440"/>
              <a:buFont typeface="Arial"/>
              <a:buNone/>
            </a:pPr>
            <a:r>
              <a:rPr lang="en-US" sz="2000" b="1">
                <a:solidFill>
                  <a:srgbClr val="641AEA"/>
                </a:solidFill>
                <a:latin typeface="Calibri"/>
                <a:ea typeface="Calibri"/>
                <a:cs typeface="Calibri"/>
                <a:sym typeface="Calibri"/>
              </a:rPr>
              <a:t>HOUSEHOLD</a:t>
            </a:r>
            <a:endParaRPr sz="2000" b="1">
              <a:solidFill>
                <a:srgbClr val="641AEA"/>
              </a:solidFill>
              <a:latin typeface="Calibri"/>
              <a:ea typeface="Calibri"/>
              <a:cs typeface="Calibri"/>
              <a:sym typeface="Calibri"/>
            </a:endParaRPr>
          </a:p>
        </p:txBody>
      </p:sp>
      <p:sp>
        <p:nvSpPr>
          <p:cNvPr id="924" name="Google Shape;924;p98"/>
          <p:cNvSpPr txBox="1">
            <a:spLocks noGrp="1"/>
          </p:cNvSpPr>
          <p:nvPr>
            <p:ph type="body" idx="3"/>
          </p:nvPr>
        </p:nvSpPr>
        <p:spPr>
          <a:xfrm>
            <a:off x="4512721" y="2603500"/>
            <a:ext cx="3147000" cy="5763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Clr>
                <a:schemeClr val="accent1"/>
              </a:buClr>
              <a:buSzPts val="1440"/>
              <a:buFont typeface="Noto Sans Symbols"/>
              <a:buNone/>
            </a:pPr>
            <a:r>
              <a:rPr lang="en-US" sz="2000" b="1">
                <a:solidFill>
                  <a:srgbClr val="641AEA"/>
                </a:solidFill>
                <a:latin typeface="Calibri"/>
                <a:ea typeface="Calibri"/>
                <a:cs typeface="Calibri"/>
                <a:sym typeface="Calibri"/>
              </a:rPr>
              <a:t>APPLICANTS</a:t>
            </a:r>
            <a:endParaRPr>
              <a:solidFill>
                <a:srgbClr val="641AEA"/>
              </a:solidFill>
            </a:endParaRPr>
          </a:p>
        </p:txBody>
      </p:sp>
      <p:sp>
        <p:nvSpPr>
          <p:cNvPr id="925" name="Google Shape;925;p98"/>
          <p:cNvSpPr txBox="1">
            <a:spLocks noGrp="1"/>
          </p:cNvSpPr>
          <p:nvPr>
            <p:ph type="body" idx="2"/>
          </p:nvPr>
        </p:nvSpPr>
        <p:spPr>
          <a:xfrm>
            <a:off x="601975" y="3179775"/>
            <a:ext cx="3735000" cy="3491400"/>
          </a:xfrm>
          <a:prstGeom prst="rect">
            <a:avLst/>
          </a:prstGeom>
        </p:spPr>
        <p:txBody>
          <a:bodyPr spcFirstLastPara="1" wrap="square" lIns="91425" tIns="45700" rIns="91425" bIns="45700" anchor="t" anchorCtr="0">
            <a:normAutofit/>
          </a:bodyPr>
          <a:lstStyle/>
          <a:p>
            <a:pPr marL="457200" lvl="0" indent="-292100" algn="l" rtl="0">
              <a:spcBef>
                <a:spcPts val="0"/>
              </a:spcBef>
              <a:spcAft>
                <a:spcPts val="0"/>
              </a:spcAft>
              <a:buClr>
                <a:schemeClr val="dk1"/>
              </a:buClr>
              <a:buSzPts val="1000"/>
              <a:buFont typeface="Arial"/>
              <a:buChar char="•"/>
            </a:pPr>
            <a:r>
              <a:rPr lang="en-US" sz="1000" b="1" dirty="0">
                <a:latin typeface="Calibri"/>
                <a:ea typeface="Calibri"/>
                <a:cs typeface="Calibri"/>
                <a:sym typeface="Calibri"/>
              </a:rPr>
              <a:t>ZIP</a:t>
            </a:r>
            <a:r>
              <a:rPr lang="en-US" sz="1000" b="1" dirty="0">
                <a:solidFill>
                  <a:srgbClr val="641AEA"/>
                </a:solidFill>
                <a:latin typeface="Calibri"/>
                <a:ea typeface="Calibri"/>
                <a:cs typeface="Calibri"/>
                <a:sym typeface="Calibri"/>
              </a:rPr>
              <a:t>: </a:t>
            </a:r>
          </a:p>
          <a:p>
            <a:pPr marL="457200" lvl="0" indent="-292100" algn="l" rtl="0">
              <a:spcBef>
                <a:spcPts val="0"/>
              </a:spcBef>
              <a:spcAft>
                <a:spcPts val="0"/>
              </a:spcAft>
              <a:buClr>
                <a:schemeClr val="dk1"/>
              </a:buClr>
              <a:buSzPts val="1000"/>
              <a:buFont typeface="Arial"/>
              <a:buChar char="•"/>
            </a:pPr>
            <a:r>
              <a:rPr lang="en-US" sz="1000" b="1" dirty="0">
                <a:latin typeface="Calibri"/>
                <a:ea typeface="Calibri"/>
                <a:cs typeface="Calibri"/>
                <a:sym typeface="Calibri"/>
              </a:rPr>
              <a:t>HOUSEHOLD SIZE</a:t>
            </a:r>
            <a:r>
              <a:rPr lang="en-US" sz="1000" b="1" dirty="0">
                <a:solidFill>
                  <a:srgbClr val="641AEA"/>
                </a:solidFill>
                <a:latin typeface="Calibri"/>
                <a:ea typeface="Calibri"/>
                <a:cs typeface="Calibri"/>
                <a:sym typeface="Calibri"/>
              </a:rPr>
              <a:t>: </a:t>
            </a:r>
            <a:endParaRPr sz="1000" b="1" dirty="0">
              <a:latin typeface="Arial"/>
              <a:ea typeface="Arial"/>
              <a:cs typeface="Arial"/>
              <a:sym typeface="Arial"/>
            </a:endParaRPr>
          </a:p>
          <a:p>
            <a:pPr marL="457200" lvl="0" indent="-292100" algn="l" rtl="0">
              <a:spcBef>
                <a:spcPts val="0"/>
              </a:spcBef>
              <a:spcAft>
                <a:spcPts val="0"/>
              </a:spcAft>
              <a:buClr>
                <a:schemeClr val="dk1"/>
              </a:buClr>
              <a:buSzPts val="1000"/>
              <a:buFont typeface="Arial"/>
              <a:buChar char="•"/>
            </a:pPr>
            <a:r>
              <a:rPr lang="en-US" sz="1000" b="1" dirty="0">
                <a:latin typeface="Calibri"/>
                <a:ea typeface="Calibri"/>
                <a:cs typeface="Calibri"/>
                <a:sym typeface="Calibri"/>
              </a:rPr>
              <a:t>HOUSEHOLD INCOME</a:t>
            </a:r>
            <a:r>
              <a:rPr lang="en-US" sz="1000" b="1" dirty="0">
                <a:solidFill>
                  <a:srgbClr val="641AEA"/>
                </a:solidFill>
                <a:latin typeface="Calibri"/>
                <a:ea typeface="Calibri"/>
                <a:cs typeface="Calibri"/>
                <a:sym typeface="Calibri"/>
              </a:rPr>
              <a:t>: </a:t>
            </a:r>
            <a:endParaRPr sz="1000" b="1" dirty="0">
              <a:latin typeface="Arial"/>
              <a:ea typeface="Arial"/>
              <a:cs typeface="Arial"/>
              <a:sym typeface="Arial"/>
            </a:endParaRPr>
          </a:p>
          <a:p>
            <a:pPr marL="457200" lvl="0" indent="-292100" algn="l" rtl="0">
              <a:spcBef>
                <a:spcPts val="0"/>
              </a:spcBef>
              <a:spcAft>
                <a:spcPts val="0"/>
              </a:spcAft>
              <a:buClr>
                <a:schemeClr val="dk1"/>
              </a:buClr>
              <a:buSzPts val="1000"/>
              <a:buFont typeface="Arial"/>
              <a:buChar char="•"/>
            </a:pPr>
            <a:r>
              <a:rPr lang="en-US" sz="1000" b="1" dirty="0">
                <a:latin typeface="Calibri"/>
                <a:ea typeface="Calibri"/>
                <a:cs typeface="Calibri"/>
                <a:sym typeface="Calibri"/>
              </a:rPr>
              <a:t>NUMBER OF APPLICANTS</a:t>
            </a:r>
            <a:r>
              <a:rPr lang="en-US" sz="1000" b="1" dirty="0">
                <a:solidFill>
                  <a:srgbClr val="641AEA"/>
                </a:solidFill>
                <a:latin typeface="Calibri"/>
                <a:ea typeface="Calibri"/>
                <a:cs typeface="Calibri"/>
                <a:sym typeface="Calibri"/>
              </a:rPr>
              <a:t>: </a:t>
            </a:r>
            <a:endParaRPr sz="1000" b="1" dirty="0">
              <a:latin typeface="Calibri"/>
              <a:ea typeface="Calibri"/>
              <a:cs typeface="Calibri"/>
              <a:sym typeface="Calibri"/>
            </a:endParaRPr>
          </a:p>
          <a:p>
            <a:pPr marL="457200" lvl="0" indent="-292100" algn="l" rtl="0">
              <a:spcBef>
                <a:spcPts val="0"/>
              </a:spcBef>
              <a:spcAft>
                <a:spcPts val="0"/>
              </a:spcAft>
              <a:buClr>
                <a:schemeClr val="dk1"/>
              </a:buClr>
              <a:buSzPts val="1000"/>
              <a:buFont typeface="Arial"/>
              <a:buChar char="•"/>
            </a:pPr>
            <a:r>
              <a:rPr lang="en-US" sz="1000" b="1" dirty="0">
                <a:latin typeface="Calibri"/>
                <a:ea typeface="Calibri"/>
                <a:cs typeface="Calibri"/>
                <a:sym typeface="Calibri"/>
              </a:rPr>
              <a:t>REASON FOR COVERAGE</a:t>
            </a:r>
            <a:r>
              <a:rPr lang="en-US" sz="1000" b="1" dirty="0">
                <a:solidFill>
                  <a:srgbClr val="641AEA"/>
                </a:solidFill>
                <a:latin typeface="Calibri"/>
                <a:ea typeface="Calibri"/>
                <a:cs typeface="Calibri"/>
                <a:sym typeface="Calibri"/>
              </a:rPr>
              <a:t>: </a:t>
            </a:r>
          </a:p>
          <a:p>
            <a:pPr marL="457200" lvl="0" indent="-292100" algn="l" rtl="0">
              <a:spcBef>
                <a:spcPts val="0"/>
              </a:spcBef>
              <a:spcAft>
                <a:spcPts val="0"/>
              </a:spcAft>
              <a:buClr>
                <a:schemeClr val="dk1"/>
              </a:buClr>
              <a:buSzPts val="1000"/>
              <a:buFont typeface="Arial"/>
              <a:buChar char="•"/>
            </a:pPr>
            <a:r>
              <a:rPr lang="en-US" sz="1000" b="1" dirty="0">
                <a:latin typeface="Calibri"/>
                <a:ea typeface="Calibri"/>
                <a:cs typeface="Calibri"/>
                <a:sym typeface="Calibri"/>
              </a:rPr>
              <a:t>COVERAGE NEEDED</a:t>
            </a:r>
            <a:r>
              <a:rPr lang="en-US" sz="1000" b="1" dirty="0">
                <a:solidFill>
                  <a:srgbClr val="641AEA"/>
                </a:solidFill>
                <a:latin typeface="Calibri"/>
                <a:ea typeface="Calibri"/>
                <a:cs typeface="Calibri"/>
                <a:sym typeface="Calibri"/>
              </a:rPr>
              <a:t>: </a:t>
            </a:r>
            <a:endParaRPr sz="1000" b="1" dirty="0">
              <a:latin typeface="Calibri"/>
              <a:ea typeface="Calibri"/>
              <a:cs typeface="Calibri"/>
              <a:sym typeface="Calibri"/>
            </a:endParaRPr>
          </a:p>
          <a:p>
            <a:pPr marL="457200" lvl="0" indent="-292100" algn="l" rtl="0">
              <a:spcBef>
                <a:spcPts val="0"/>
              </a:spcBef>
              <a:spcAft>
                <a:spcPts val="0"/>
              </a:spcAft>
              <a:buClr>
                <a:schemeClr val="dk1"/>
              </a:buClr>
              <a:buSzPts val="1000"/>
              <a:buFont typeface="Arial"/>
              <a:buChar char="•"/>
            </a:pPr>
            <a:r>
              <a:rPr lang="en-US" sz="1000" b="1" dirty="0">
                <a:highlight>
                  <a:srgbClr val="FFFF00"/>
                </a:highlight>
                <a:latin typeface="Calibri"/>
                <a:ea typeface="Calibri"/>
                <a:cs typeface="Calibri"/>
                <a:sym typeface="Calibri"/>
              </a:rPr>
              <a:t>LOST RETIREMENT?</a:t>
            </a:r>
            <a:r>
              <a:rPr lang="en-US" sz="1000" b="1" dirty="0">
                <a:solidFill>
                  <a:srgbClr val="641AEA"/>
                </a:solidFill>
                <a:latin typeface="Calibri"/>
                <a:ea typeface="Calibri"/>
                <a:cs typeface="Calibri"/>
                <a:sym typeface="Calibri"/>
              </a:rPr>
              <a:t>: </a:t>
            </a:r>
            <a:endParaRPr sz="1000" b="1" dirty="0">
              <a:solidFill>
                <a:srgbClr val="641AEA"/>
              </a:solidFill>
              <a:latin typeface="Calibri"/>
              <a:ea typeface="Calibri"/>
              <a:cs typeface="Calibri"/>
              <a:sym typeface="Calibri"/>
            </a:endParaRPr>
          </a:p>
          <a:p>
            <a:pPr marL="457200" lvl="0" indent="-292100" algn="l" rtl="0">
              <a:spcBef>
                <a:spcPts val="0"/>
              </a:spcBef>
              <a:spcAft>
                <a:spcPts val="0"/>
              </a:spcAft>
              <a:buClr>
                <a:schemeClr val="dk1"/>
              </a:buClr>
              <a:buSzPts val="1000"/>
              <a:buFont typeface="Arial"/>
              <a:buChar char="•"/>
            </a:pPr>
            <a:r>
              <a:rPr lang="en-US" sz="1000" b="1" dirty="0">
                <a:highlight>
                  <a:srgbClr val="FFFF00"/>
                </a:highlight>
                <a:latin typeface="Calibri"/>
                <a:ea typeface="Calibri"/>
                <a:cs typeface="Calibri"/>
                <a:sym typeface="Calibri"/>
              </a:rPr>
              <a:t>LOST LIFE?</a:t>
            </a:r>
            <a:r>
              <a:rPr lang="en-US" sz="1000" b="1" dirty="0">
                <a:solidFill>
                  <a:srgbClr val="641AEA"/>
                </a:solidFill>
                <a:latin typeface="Calibri"/>
                <a:ea typeface="Calibri"/>
                <a:cs typeface="Calibri"/>
                <a:sym typeface="Calibri"/>
              </a:rPr>
              <a:t>: </a:t>
            </a:r>
            <a:endParaRPr sz="1000" b="1" dirty="0">
              <a:latin typeface="Calibri"/>
              <a:ea typeface="Calibri"/>
              <a:cs typeface="Calibri"/>
              <a:sym typeface="Calibri"/>
            </a:endParaRPr>
          </a:p>
        </p:txBody>
      </p:sp>
      <p:sp>
        <p:nvSpPr>
          <p:cNvPr id="926" name="Google Shape;926;p98"/>
          <p:cNvSpPr txBox="1">
            <a:spLocks noGrp="1"/>
          </p:cNvSpPr>
          <p:nvPr>
            <p:ph type="body" idx="4"/>
          </p:nvPr>
        </p:nvSpPr>
        <p:spPr>
          <a:xfrm>
            <a:off x="4512725" y="3179775"/>
            <a:ext cx="3182100" cy="3491400"/>
          </a:xfrm>
          <a:prstGeom prst="rect">
            <a:avLst/>
          </a:prstGeom>
        </p:spPr>
        <p:txBody>
          <a:bodyPr spcFirstLastPara="1" wrap="square" lIns="91425" tIns="45700" rIns="91425" bIns="45700" anchor="t" anchorCtr="0">
            <a:noAutofit/>
          </a:bodyPr>
          <a:lstStyle/>
          <a:p>
            <a:pPr marL="457200" lvl="0" indent="-292100" algn="l" rtl="0">
              <a:spcBef>
                <a:spcPts val="0"/>
              </a:spcBef>
              <a:spcAft>
                <a:spcPts val="0"/>
              </a:spcAft>
              <a:buClr>
                <a:schemeClr val="dk1"/>
              </a:buClr>
              <a:buSzPts val="1000"/>
              <a:buFont typeface="Arial"/>
              <a:buChar char="•"/>
            </a:pPr>
            <a:r>
              <a:rPr lang="en-US" sz="1000" b="1" dirty="0">
                <a:latin typeface="Calibri"/>
                <a:ea typeface="Calibri"/>
                <a:cs typeface="Calibri"/>
                <a:sym typeface="Calibri"/>
              </a:rPr>
              <a:t>DOB</a:t>
            </a:r>
            <a:r>
              <a:rPr lang="en-US" sz="1000" b="1" dirty="0">
                <a:solidFill>
                  <a:srgbClr val="641AEA"/>
                </a:solidFill>
                <a:latin typeface="Calibri"/>
                <a:ea typeface="Calibri"/>
                <a:cs typeface="Calibri"/>
                <a:sym typeface="Calibri"/>
              </a:rPr>
              <a:t>: </a:t>
            </a:r>
          </a:p>
          <a:p>
            <a:pPr marL="457200" lvl="0" indent="-292100" algn="l" rtl="0">
              <a:spcBef>
                <a:spcPts val="0"/>
              </a:spcBef>
              <a:spcAft>
                <a:spcPts val="0"/>
              </a:spcAft>
              <a:buClr>
                <a:schemeClr val="dk1"/>
              </a:buClr>
              <a:buSzPts val="1000"/>
              <a:buFont typeface="Arial"/>
              <a:buChar char="•"/>
            </a:pPr>
            <a:r>
              <a:rPr lang="en-US" sz="1000" b="1" dirty="0">
                <a:latin typeface="Calibri"/>
                <a:ea typeface="Calibri"/>
                <a:cs typeface="Calibri"/>
                <a:sym typeface="Calibri"/>
              </a:rPr>
              <a:t>GENDER</a:t>
            </a:r>
            <a:r>
              <a:rPr lang="en-US" sz="1000" b="1" dirty="0">
                <a:solidFill>
                  <a:srgbClr val="641AEA"/>
                </a:solidFill>
                <a:latin typeface="Calibri"/>
                <a:ea typeface="Calibri"/>
                <a:cs typeface="Calibri"/>
                <a:sym typeface="Calibri"/>
              </a:rPr>
              <a:t>: </a:t>
            </a:r>
            <a:endParaRPr sz="1000" b="1" dirty="0">
              <a:solidFill>
                <a:srgbClr val="641AEA"/>
              </a:solidFill>
              <a:latin typeface="Calibri"/>
              <a:ea typeface="Calibri"/>
              <a:cs typeface="Calibri"/>
              <a:sym typeface="Calibri"/>
            </a:endParaRPr>
          </a:p>
          <a:p>
            <a:pPr marL="457200" lvl="0" indent="-292100" algn="l" rtl="0">
              <a:spcBef>
                <a:spcPts val="0"/>
              </a:spcBef>
              <a:spcAft>
                <a:spcPts val="0"/>
              </a:spcAft>
              <a:buClr>
                <a:schemeClr val="dk1"/>
              </a:buClr>
              <a:buSzPts val="1000"/>
              <a:buFont typeface="Arial"/>
              <a:buChar char="•"/>
            </a:pPr>
            <a:r>
              <a:rPr lang="en-US" sz="1000" b="1" dirty="0">
                <a:latin typeface="Calibri"/>
                <a:ea typeface="Calibri"/>
                <a:cs typeface="Calibri"/>
                <a:sym typeface="Calibri"/>
              </a:rPr>
              <a:t>TOBACCO</a:t>
            </a:r>
            <a:r>
              <a:rPr lang="en-US" sz="1000" b="1" dirty="0">
                <a:solidFill>
                  <a:srgbClr val="641AEA"/>
                </a:solidFill>
                <a:latin typeface="Calibri"/>
                <a:ea typeface="Calibri"/>
                <a:cs typeface="Calibri"/>
                <a:sym typeface="Calibri"/>
              </a:rPr>
              <a:t>: </a:t>
            </a:r>
            <a:endParaRPr sz="1000" dirty="0">
              <a:latin typeface="Calibri"/>
              <a:ea typeface="Calibri"/>
              <a:cs typeface="Calibri"/>
              <a:sym typeface="Calibri"/>
            </a:endParaRPr>
          </a:p>
          <a:p>
            <a:pPr marL="457200" lvl="0" indent="-292100" algn="l" rtl="0">
              <a:spcBef>
                <a:spcPts val="0"/>
              </a:spcBef>
              <a:spcAft>
                <a:spcPts val="0"/>
              </a:spcAft>
              <a:buClr>
                <a:schemeClr val="dk1"/>
              </a:buClr>
              <a:buSzPts val="1000"/>
              <a:buFont typeface="Arial"/>
              <a:buChar char="•"/>
            </a:pPr>
            <a:r>
              <a:rPr lang="en-US" sz="1000" b="1" dirty="0">
                <a:latin typeface="Calibri"/>
                <a:ea typeface="Calibri"/>
                <a:cs typeface="Calibri"/>
                <a:sym typeface="Calibri"/>
              </a:rPr>
              <a:t>DOCTORS</a:t>
            </a:r>
            <a:r>
              <a:rPr lang="en-US" sz="1000" b="1" dirty="0">
                <a:solidFill>
                  <a:srgbClr val="641AEA"/>
                </a:solidFill>
                <a:latin typeface="Calibri"/>
                <a:ea typeface="Calibri"/>
                <a:cs typeface="Calibri"/>
                <a:sym typeface="Calibri"/>
              </a:rPr>
              <a:t>: </a:t>
            </a:r>
            <a:endParaRPr sz="1000" b="1" dirty="0">
              <a:latin typeface="Arial"/>
              <a:ea typeface="Arial"/>
              <a:cs typeface="Arial"/>
              <a:sym typeface="Arial"/>
            </a:endParaRPr>
          </a:p>
          <a:p>
            <a:pPr marL="457200" lvl="0" indent="-292100" algn="l" rtl="0">
              <a:spcBef>
                <a:spcPts val="0"/>
              </a:spcBef>
              <a:spcAft>
                <a:spcPts val="0"/>
              </a:spcAft>
              <a:buClr>
                <a:schemeClr val="dk1"/>
              </a:buClr>
              <a:buSzPts val="1000"/>
              <a:buFont typeface="Arial"/>
              <a:buChar char="•"/>
            </a:pPr>
            <a:r>
              <a:rPr lang="en-US" sz="1000" b="1" dirty="0">
                <a:latin typeface="Calibri"/>
                <a:ea typeface="Calibri"/>
                <a:cs typeface="Calibri"/>
                <a:sym typeface="Calibri"/>
              </a:rPr>
              <a:t>MEDICATIONS</a:t>
            </a:r>
            <a:r>
              <a:rPr lang="en-US" sz="1000" b="1" dirty="0">
                <a:solidFill>
                  <a:srgbClr val="641AEA"/>
                </a:solidFill>
                <a:latin typeface="Calibri"/>
                <a:ea typeface="Calibri"/>
                <a:cs typeface="Calibri"/>
                <a:sym typeface="Calibri"/>
              </a:rPr>
              <a:t>: </a:t>
            </a:r>
            <a:endParaRPr sz="1000" b="1" dirty="0">
              <a:solidFill>
                <a:srgbClr val="641AEA"/>
              </a:solidFill>
              <a:latin typeface="Calibri"/>
              <a:ea typeface="Calibri"/>
              <a:cs typeface="Calibri"/>
              <a:sym typeface="Calibri"/>
            </a:endParaRPr>
          </a:p>
          <a:p>
            <a:pPr marL="457200" lvl="0" indent="-292100" algn="l" rtl="0">
              <a:spcBef>
                <a:spcPts val="0"/>
              </a:spcBef>
              <a:spcAft>
                <a:spcPts val="0"/>
              </a:spcAft>
              <a:buClr>
                <a:schemeClr val="dk1"/>
              </a:buClr>
              <a:buSzPts val="1000"/>
              <a:buFont typeface="Arial"/>
              <a:buChar char="•"/>
            </a:pPr>
            <a:r>
              <a:rPr lang="en-US" sz="1000" b="1" dirty="0">
                <a:latin typeface="Calibri"/>
                <a:ea typeface="Calibri"/>
                <a:cs typeface="Calibri"/>
                <a:sym typeface="Calibri"/>
              </a:rPr>
              <a:t>ANNUAL VISITS</a:t>
            </a:r>
            <a:r>
              <a:rPr lang="en-US" sz="1000" b="1" dirty="0">
                <a:solidFill>
                  <a:srgbClr val="641AEA"/>
                </a:solidFill>
                <a:latin typeface="Calibri"/>
                <a:ea typeface="Calibri"/>
                <a:cs typeface="Calibri"/>
                <a:sym typeface="Calibri"/>
              </a:rPr>
              <a:t>: </a:t>
            </a:r>
            <a:endParaRPr sz="1000" b="1" dirty="0">
              <a:latin typeface="Arial"/>
              <a:ea typeface="Arial"/>
              <a:cs typeface="Arial"/>
              <a:sym typeface="Arial"/>
            </a:endParaRPr>
          </a:p>
          <a:p>
            <a:pPr marL="171450" lvl="0" indent="-107950" algn="l" rtl="0">
              <a:spcBef>
                <a:spcPts val="0"/>
              </a:spcBef>
              <a:spcAft>
                <a:spcPts val="0"/>
              </a:spcAft>
              <a:buNone/>
            </a:pPr>
            <a:endParaRPr sz="1000" dirty="0">
              <a:latin typeface="Calibri"/>
              <a:ea typeface="Calibri"/>
              <a:cs typeface="Calibri"/>
              <a:sym typeface="Calibri"/>
            </a:endParaRPr>
          </a:p>
          <a:p>
            <a:pPr marL="457200" lvl="0" indent="-292100" algn="l" rtl="0">
              <a:spcBef>
                <a:spcPts val="0"/>
              </a:spcBef>
              <a:spcAft>
                <a:spcPts val="0"/>
              </a:spcAft>
              <a:buClr>
                <a:schemeClr val="dk1"/>
              </a:buClr>
              <a:buSzPts val="1000"/>
              <a:buFont typeface="Arial"/>
              <a:buChar char="•"/>
            </a:pPr>
            <a:r>
              <a:rPr lang="en-US" sz="1000" b="1" dirty="0">
                <a:latin typeface="Calibri"/>
                <a:ea typeface="Calibri"/>
                <a:cs typeface="Calibri"/>
                <a:sym typeface="Calibri"/>
              </a:rPr>
              <a:t>DOB</a:t>
            </a:r>
            <a:r>
              <a:rPr lang="en-US" sz="1000" b="1" dirty="0">
                <a:solidFill>
                  <a:srgbClr val="641AEA"/>
                </a:solidFill>
                <a:latin typeface="Calibri"/>
                <a:ea typeface="Calibri"/>
                <a:cs typeface="Calibri"/>
                <a:sym typeface="Calibri"/>
              </a:rPr>
              <a:t>: </a:t>
            </a:r>
          </a:p>
          <a:p>
            <a:pPr marL="457200" lvl="0" indent="-292100" algn="l" rtl="0">
              <a:spcBef>
                <a:spcPts val="0"/>
              </a:spcBef>
              <a:spcAft>
                <a:spcPts val="0"/>
              </a:spcAft>
              <a:buClr>
                <a:schemeClr val="dk1"/>
              </a:buClr>
              <a:buSzPts val="1000"/>
              <a:buFont typeface="Arial"/>
              <a:buChar char="•"/>
            </a:pPr>
            <a:r>
              <a:rPr lang="en-US" sz="1000" b="1" dirty="0">
                <a:latin typeface="Calibri"/>
                <a:ea typeface="Calibri"/>
                <a:cs typeface="Calibri"/>
                <a:sym typeface="Calibri"/>
              </a:rPr>
              <a:t>GENDER</a:t>
            </a:r>
            <a:r>
              <a:rPr lang="en-US" sz="1000" b="1" dirty="0">
                <a:solidFill>
                  <a:srgbClr val="641AEA"/>
                </a:solidFill>
                <a:latin typeface="Calibri"/>
                <a:ea typeface="Calibri"/>
                <a:cs typeface="Calibri"/>
                <a:sym typeface="Calibri"/>
              </a:rPr>
              <a:t>: </a:t>
            </a:r>
            <a:endParaRPr sz="1000" b="1" dirty="0">
              <a:latin typeface="Calibri"/>
              <a:ea typeface="Calibri"/>
              <a:cs typeface="Calibri"/>
              <a:sym typeface="Calibri"/>
            </a:endParaRPr>
          </a:p>
          <a:p>
            <a:pPr marL="457200" lvl="0" indent="-292100" algn="l" rtl="0">
              <a:spcBef>
                <a:spcPts val="0"/>
              </a:spcBef>
              <a:spcAft>
                <a:spcPts val="0"/>
              </a:spcAft>
              <a:buClr>
                <a:schemeClr val="dk1"/>
              </a:buClr>
              <a:buSzPts val="1000"/>
              <a:buFont typeface="Arial"/>
              <a:buChar char="•"/>
            </a:pPr>
            <a:r>
              <a:rPr lang="en-US" sz="1000" b="1" dirty="0">
                <a:latin typeface="Calibri"/>
                <a:ea typeface="Calibri"/>
                <a:cs typeface="Calibri"/>
                <a:sym typeface="Calibri"/>
              </a:rPr>
              <a:t>TOBACCO</a:t>
            </a:r>
            <a:r>
              <a:rPr lang="en-US" sz="1000" b="1" dirty="0">
                <a:solidFill>
                  <a:srgbClr val="641AEA"/>
                </a:solidFill>
                <a:latin typeface="Calibri"/>
                <a:ea typeface="Calibri"/>
                <a:cs typeface="Calibri"/>
                <a:sym typeface="Calibri"/>
              </a:rPr>
              <a:t>:</a:t>
            </a:r>
            <a:endParaRPr sz="1000" b="1" dirty="0">
              <a:solidFill>
                <a:srgbClr val="641AEA"/>
              </a:solidFill>
              <a:latin typeface="Calibri"/>
              <a:ea typeface="Calibri"/>
              <a:cs typeface="Calibri"/>
              <a:sym typeface="Calibri"/>
            </a:endParaRPr>
          </a:p>
          <a:p>
            <a:pPr marL="457200" lvl="0" indent="-292100" algn="l" rtl="0">
              <a:spcBef>
                <a:spcPts val="0"/>
              </a:spcBef>
              <a:spcAft>
                <a:spcPts val="0"/>
              </a:spcAft>
              <a:buClr>
                <a:schemeClr val="dk1"/>
              </a:buClr>
              <a:buSzPts val="1000"/>
              <a:buFont typeface="Arial"/>
              <a:buChar char="•"/>
            </a:pPr>
            <a:r>
              <a:rPr lang="en-US" sz="1000" b="1" dirty="0">
                <a:latin typeface="Calibri"/>
                <a:ea typeface="Calibri"/>
                <a:cs typeface="Calibri"/>
                <a:sym typeface="Calibri"/>
              </a:rPr>
              <a:t>DOCTORS</a:t>
            </a:r>
            <a:r>
              <a:rPr lang="en-US" sz="1000" b="1" dirty="0">
                <a:solidFill>
                  <a:srgbClr val="641AEA"/>
                </a:solidFill>
                <a:latin typeface="Calibri"/>
                <a:ea typeface="Calibri"/>
                <a:cs typeface="Calibri"/>
                <a:sym typeface="Calibri"/>
              </a:rPr>
              <a:t>: </a:t>
            </a:r>
          </a:p>
          <a:p>
            <a:pPr marL="457200" lvl="0" indent="-292100" algn="l" rtl="0">
              <a:spcBef>
                <a:spcPts val="0"/>
              </a:spcBef>
              <a:spcAft>
                <a:spcPts val="0"/>
              </a:spcAft>
              <a:buClr>
                <a:schemeClr val="dk1"/>
              </a:buClr>
              <a:buSzPts val="1000"/>
              <a:buFont typeface="Arial"/>
              <a:buChar char="•"/>
            </a:pPr>
            <a:r>
              <a:rPr lang="en-US" sz="1000" b="1" dirty="0">
                <a:latin typeface="Calibri"/>
                <a:ea typeface="Calibri"/>
                <a:cs typeface="Calibri"/>
                <a:sym typeface="Calibri"/>
              </a:rPr>
              <a:t>MEDICATIONS</a:t>
            </a:r>
            <a:r>
              <a:rPr lang="en-US" sz="1000" b="1" dirty="0">
                <a:solidFill>
                  <a:srgbClr val="641AEA"/>
                </a:solidFill>
                <a:latin typeface="Calibri"/>
                <a:ea typeface="Calibri"/>
                <a:cs typeface="Calibri"/>
                <a:sym typeface="Calibri"/>
              </a:rPr>
              <a:t>: </a:t>
            </a:r>
            <a:endParaRPr sz="1000" b="1" dirty="0">
              <a:solidFill>
                <a:srgbClr val="641AEA"/>
              </a:solidFill>
              <a:latin typeface="Calibri"/>
              <a:ea typeface="Calibri"/>
              <a:cs typeface="Calibri"/>
              <a:sym typeface="Calibri"/>
            </a:endParaRPr>
          </a:p>
          <a:p>
            <a:pPr marL="457200" lvl="0" indent="-292100" algn="l" rtl="0">
              <a:spcBef>
                <a:spcPts val="0"/>
              </a:spcBef>
              <a:spcAft>
                <a:spcPts val="0"/>
              </a:spcAft>
              <a:buClr>
                <a:schemeClr val="dk1"/>
              </a:buClr>
              <a:buSzPts val="1000"/>
              <a:buFont typeface="Arial"/>
              <a:buChar char="•"/>
            </a:pPr>
            <a:r>
              <a:rPr lang="en-US" sz="1000" b="1" dirty="0">
                <a:latin typeface="Calibri"/>
                <a:ea typeface="Calibri"/>
                <a:cs typeface="Calibri"/>
                <a:sym typeface="Calibri"/>
              </a:rPr>
              <a:t>ANNUAL VISITS</a:t>
            </a:r>
            <a:r>
              <a:rPr lang="en-US" sz="1000" b="1" dirty="0">
                <a:solidFill>
                  <a:srgbClr val="641AEA"/>
                </a:solidFill>
                <a:latin typeface="Calibri"/>
                <a:ea typeface="Calibri"/>
                <a:cs typeface="Calibri"/>
                <a:sym typeface="Calibri"/>
              </a:rPr>
              <a:t>: </a:t>
            </a:r>
            <a:endParaRPr sz="1000" b="1" dirty="0">
              <a:latin typeface="Calibri"/>
              <a:ea typeface="Calibri"/>
              <a:cs typeface="Calibri"/>
              <a:sym typeface="Calibri"/>
            </a:endParaRPr>
          </a:p>
          <a:p>
            <a:pPr marL="171450" lvl="0" indent="-107950" algn="l" rtl="0">
              <a:spcBef>
                <a:spcPts val="0"/>
              </a:spcBef>
              <a:spcAft>
                <a:spcPts val="0"/>
              </a:spcAft>
              <a:buNone/>
            </a:pPr>
            <a:endParaRPr sz="1000" b="1" dirty="0">
              <a:latin typeface="Calibri"/>
              <a:ea typeface="Calibri"/>
              <a:cs typeface="Calibri"/>
              <a:sym typeface="Calibri"/>
            </a:endParaRPr>
          </a:p>
          <a:p>
            <a:pPr marL="457200" lvl="0" indent="-292100" algn="l" rtl="0">
              <a:spcBef>
                <a:spcPts val="0"/>
              </a:spcBef>
              <a:spcAft>
                <a:spcPts val="0"/>
              </a:spcAft>
              <a:buClr>
                <a:schemeClr val="dk1"/>
              </a:buClr>
              <a:buSzPts val="1000"/>
              <a:buFont typeface="Arial"/>
              <a:buChar char="•"/>
            </a:pPr>
            <a:r>
              <a:rPr lang="en-US" sz="1000" b="1" dirty="0">
                <a:latin typeface="Calibri"/>
                <a:ea typeface="Calibri"/>
                <a:cs typeface="Calibri"/>
                <a:sym typeface="Calibri"/>
              </a:rPr>
              <a:t>DOB</a:t>
            </a:r>
            <a:r>
              <a:rPr lang="en-US" sz="1000" b="1" dirty="0">
                <a:solidFill>
                  <a:srgbClr val="641AEA"/>
                </a:solidFill>
                <a:latin typeface="Calibri"/>
                <a:ea typeface="Calibri"/>
                <a:cs typeface="Calibri"/>
                <a:sym typeface="Calibri"/>
              </a:rPr>
              <a:t>: </a:t>
            </a:r>
            <a:endParaRPr sz="1000" b="1" dirty="0">
              <a:latin typeface="Arial"/>
              <a:ea typeface="Arial"/>
              <a:cs typeface="Arial"/>
              <a:sym typeface="Arial"/>
            </a:endParaRPr>
          </a:p>
          <a:p>
            <a:pPr marL="457200" lvl="0" indent="-292100" algn="l" rtl="0">
              <a:spcBef>
                <a:spcPts val="0"/>
              </a:spcBef>
              <a:spcAft>
                <a:spcPts val="0"/>
              </a:spcAft>
              <a:buClr>
                <a:schemeClr val="dk1"/>
              </a:buClr>
              <a:buSzPts val="1000"/>
              <a:buFont typeface="Arial"/>
              <a:buChar char="•"/>
            </a:pPr>
            <a:r>
              <a:rPr lang="en-US" sz="1000" b="1" dirty="0">
                <a:latin typeface="Calibri"/>
                <a:ea typeface="Calibri"/>
                <a:cs typeface="Calibri"/>
                <a:sym typeface="Calibri"/>
              </a:rPr>
              <a:t>GENDER</a:t>
            </a:r>
            <a:r>
              <a:rPr lang="en-US" sz="1000" b="1" dirty="0">
                <a:solidFill>
                  <a:srgbClr val="641AEA"/>
                </a:solidFill>
                <a:latin typeface="Calibri"/>
                <a:ea typeface="Calibri"/>
                <a:cs typeface="Calibri"/>
                <a:sym typeface="Calibri"/>
              </a:rPr>
              <a:t>: </a:t>
            </a:r>
            <a:endParaRPr sz="1000" b="1" dirty="0">
              <a:latin typeface="Calibri"/>
              <a:ea typeface="Calibri"/>
              <a:cs typeface="Calibri"/>
              <a:sym typeface="Calibri"/>
            </a:endParaRPr>
          </a:p>
          <a:p>
            <a:pPr marL="457200" lvl="0" indent="-292100" algn="l" rtl="0">
              <a:spcBef>
                <a:spcPts val="0"/>
              </a:spcBef>
              <a:spcAft>
                <a:spcPts val="0"/>
              </a:spcAft>
              <a:buClr>
                <a:schemeClr val="dk1"/>
              </a:buClr>
              <a:buSzPts val="1000"/>
              <a:buFont typeface="Arial"/>
              <a:buChar char="•"/>
            </a:pPr>
            <a:r>
              <a:rPr lang="en-US" sz="1000" b="1" dirty="0">
                <a:latin typeface="Calibri"/>
                <a:ea typeface="Calibri"/>
                <a:cs typeface="Calibri"/>
                <a:sym typeface="Calibri"/>
              </a:rPr>
              <a:t>TOBACCO</a:t>
            </a:r>
            <a:r>
              <a:rPr lang="en-US" sz="1000" b="1" dirty="0">
                <a:solidFill>
                  <a:srgbClr val="641AEA"/>
                </a:solidFill>
                <a:latin typeface="Calibri"/>
                <a:ea typeface="Calibri"/>
                <a:cs typeface="Calibri"/>
                <a:sym typeface="Calibri"/>
              </a:rPr>
              <a:t>: </a:t>
            </a:r>
            <a:endParaRPr sz="1000" b="1" dirty="0">
              <a:solidFill>
                <a:srgbClr val="641AEA"/>
              </a:solidFill>
              <a:latin typeface="Calibri"/>
              <a:ea typeface="Calibri"/>
              <a:cs typeface="Calibri"/>
              <a:sym typeface="Calibri"/>
            </a:endParaRPr>
          </a:p>
          <a:p>
            <a:pPr marL="457200" lvl="0" indent="-292100" algn="l" rtl="0">
              <a:spcBef>
                <a:spcPts val="0"/>
              </a:spcBef>
              <a:spcAft>
                <a:spcPts val="0"/>
              </a:spcAft>
              <a:buClr>
                <a:schemeClr val="dk1"/>
              </a:buClr>
              <a:buSzPts val="1000"/>
              <a:buFont typeface="Arial"/>
              <a:buChar char="•"/>
            </a:pPr>
            <a:r>
              <a:rPr lang="en-US" sz="1000" b="1" dirty="0">
                <a:latin typeface="Calibri"/>
                <a:ea typeface="Calibri"/>
                <a:cs typeface="Calibri"/>
                <a:sym typeface="Calibri"/>
              </a:rPr>
              <a:t>DOCTORS</a:t>
            </a:r>
            <a:r>
              <a:rPr lang="en-US" sz="1000" b="1" dirty="0">
                <a:solidFill>
                  <a:srgbClr val="641AEA"/>
                </a:solidFill>
                <a:latin typeface="Calibri"/>
                <a:ea typeface="Calibri"/>
                <a:cs typeface="Calibri"/>
                <a:sym typeface="Calibri"/>
              </a:rPr>
              <a:t>: </a:t>
            </a:r>
          </a:p>
          <a:p>
            <a:pPr marL="457200" lvl="0" indent="-292100" algn="l" rtl="0">
              <a:spcBef>
                <a:spcPts val="0"/>
              </a:spcBef>
              <a:spcAft>
                <a:spcPts val="0"/>
              </a:spcAft>
              <a:buClr>
                <a:schemeClr val="dk1"/>
              </a:buClr>
              <a:buSzPts val="1000"/>
              <a:buFont typeface="Arial"/>
              <a:buChar char="•"/>
            </a:pPr>
            <a:r>
              <a:rPr lang="en-US" sz="1000" b="1" dirty="0">
                <a:latin typeface="Calibri"/>
                <a:ea typeface="Calibri"/>
                <a:cs typeface="Calibri"/>
                <a:sym typeface="Calibri"/>
              </a:rPr>
              <a:t>MEDICATIONS</a:t>
            </a:r>
            <a:r>
              <a:rPr lang="en-US" sz="1000" b="1" dirty="0">
                <a:solidFill>
                  <a:srgbClr val="641AEA"/>
                </a:solidFill>
                <a:latin typeface="Calibri"/>
                <a:ea typeface="Calibri"/>
                <a:cs typeface="Calibri"/>
                <a:sym typeface="Calibri"/>
              </a:rPr>
              <a:t>: </a:t>
            </a:r>
            <a:endParaRPr sz="1000" b="1" dirty="0">
              <a:solidFill>
                <a:srgbClr val="641AEA"/>
              </a:solidFill>
              <a:latin typeface="Calibri"/>
              <a:ea typeface="Calibri"/>
              <a:cs typeface="Calibri"/>
              <a:sym typeface="Calibri"/>
            </a:endParaRPr>
          </a:p>
          <a:p>
            <a:pPr marL="457200" lvl="0" indent="-292100" algn="l" rtl="0">
              <a:spcBef>
                <a:spcPts val="0"/>
              </a:spcBef>
              <a:spcAft>
                <a:spcPts val="0"/>
              </a:spcAft>
              <a:buClr>
                <a:schemeClr val="dk1"/>
              </a:buClr>
              <a:buSzPts val="1000"/>
              <a:buFont typeface="Arial"/>
              <a:buChar char="•"/>
            </a:pPr>
            <a:r>
              <a:rPr lang="en-US" sz="1000" b="1" dirty="0">
                <a:latin typeface="Calibri"/>
                <a:ea typeface="Calibri"/>
                <a:cs typeface="Calibri"/>
                <a:sym typeface="Calibri"/>
              </a:rPr>
              <a:t>ANNUAL VISITS</a:t>
            </a:r>
            <a:r>
              <a:rPr lang="en-US" sz="1000" b="1" dirty="0">
                <a:solidFill>
                  <a:srgbClr val="641AEA"/>
                </a:solidFill>
                <a:latin typeface="Calibri"/>
                <a:ea typeface="Calibri"/>
                <a:cs typeface="Calibri"/>
                <a:sym typeface="Calibri"/>
              </a:rPr>
              <a:t>: </a:t>
            </a:r>
            <a:endParaRPr sz="1000" b="1" dirty="0">
              <a:latin typeface="Calibri"/>
              <a:ea typeface="Calibri"/>
              <a:cs typeface="Calibri"/>
              <a:sym typeface="Calibri"/>
            </a:endParaRPr>
          </a:p>
        </p:txBody>
      </p:sp>
      <p:sp>
        <p:nvSpPr>
          <p:cNvPr id="927" name="Google Shape;927;p98"/>
          <p:cNvSpPr txBox="1">
            <a:spLocks noGrp="1"/>
          </p:cNvSpPr>
          <p:nvPr>
            <p:ph type="body" idx="5"/>
          </p:nvPr>
        </p:nvSpPr>
        <p:spPr>
          <a:xfrm>
            <a:off x="7870510" y="2603501"/>
            <a:ext cx="3145800" cy="5763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Clr>
                <a:schemeClr val="accent1"/>
              </a:buClr>
              <a:buSzPts val="1440"/>
              <a:buFont typeface="Noto Sans Symbols"/>
              <a:buNone/>
            </a:pPr>
            <a:r>
              <a:rPr lang="en-US" sz="2000" b="1">
                <a:solidFill>
                  <a:srgbClr val="641AEA"/>
                </a:solidFill>
                <a:highlight>
                  <a:srgbClr val="FFFF00"/>
                </a:highlight>
                <a:latin typeface="Calibri"/>
                <a:ea typeface="Calibri"/>
                <a:cs typeface="Calibri"/>
                <a:sym typeface="Calibri"/>
              </a:rPr>
              <a:t>NOTES</a:t>
            </a:r>
            <a:endParaRPr sz="2000" b="1">
              <a:solidFill>
                <a:srgbClr val="641AEA"/>
              </a:solidFill>
              <a:highlight>
                <a:srgbClr val="FFFF00"/>
              </a:highlight>
              <a:latin typeface="Calibri"/>
              <a:ea typeface="Calibri"/>
              <a:cs typeface="Calibri"/>
              <a:sym typeface="Calibri"/>
            </a:endParaRPr>
          </a:p>
        </p:txBody>
      </p:sp>
      <p:sp>
        <p:nvSpPr>
          <p:cNvPr id="928" name="Google Shape;928;p98"/>
          <p:cNvSpPr txBox="1">
            <a:spLocks noGrp="1"/>
          </p:cNvSpPr>
          <p:nvPr>
            <p:ph type="body" idx="2"/>
          </p:nvPr>
        </p:nvSpPr>
        <p:spPr>
          <a:xfrm>
            <a:off x="8094675" y="3179785"/>
            <a:ext cx="3946800" cy="34914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endParaRPr sz="1000" b="1">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33"/>
        <p:cNvGrpSpPr/>
        <p:nvPr/>
      </p:nvGrpSpPr>
      <p:grpSpPr>
        <a:xfrm>
          <a:off x="0" y="0"/>
          <a:ext cx="0" cy="0"/>
          <a:chOff x="0" y="0"/>
          <a:chExt cx="0" cy="0"/>
        </a:xfrm>
      </p:grpSpPr>
      <p:sp>
        <p:nvSpPr>
          <p:cNvPr id="934" name="Google Shape;934;p99"/>
          <p:cNvSpPr txBox="1">
            <a:spLocks noGrp="1"/>
          </p:cNvSpPr>
          <p:nvPr>
            <p:ph type="title"/>
          </p:nvPr>
        </p:nvSpPr>
        <p:spPr>
          <a:xfrm>
            <a:off x="1154954" y="973668"/>
            <a:ext cx="8825700" cy="707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FFFF00"/>
              </a:buClr>
              <a:buSzPts val="3600"/>
              <a:buFont typeface="Arial"/>
              <a:buNone/>
            </a:pPr>
            <a:r>
              <a:rPr lang="en-US">
                <a:solidFill>
                  <a:srgbClr val="FFFF00"/>
                </a:solidFill>
                <a:latin typeface="Calibri"/>
                <a:ea typeface="Calibri"/>
                <a:cs typeface="Calibri"/>
                <a:sym typeface="Calibri"/>
              </a:rPr>
              <a:t>MARKETPLACE </a:t>
            </a:r>
            <a:r>
              <a:rPr lang="en-US">
                <a:latin typeface="Calibri"/>
                <a:ea typeface="Calibri"/>
                <a:cs typeface="Calibri"/>
                <a:sym typeface="Calibri"/>
              </a:rPr>
              <a:t>VERIFICATION</a:t>
            </a:r>
            <a:endParaRPr>
              <a:solidFill>
                <a:srgbClr val="FFFF00"/>
              </a:solidFill>
              <a:latin typeface="Calibri"/>
              <a:ea typeface="Calibri"/>
              <a:cs typeface="Calibri"/>
              <a:sym typeface="Calibri"/>
            </a:endParaRPr>
          </a:p>
        </p:txBody>
      </p:sp>
      <p:sp>
        <p:nvSpPr>
          <p:cNvPr id="935" name="Google Shape;935;p99"/>
          <p:cNvSpPr txBox="1">
            <a:spLocks noGrp="1"/>
          </p:cNvSpPr>
          <p:nvPr>
            <p:ph type="body" idx="1"/>
          </p:nvPr>
        </p:nvSpPr>
        <p:spPr>
          <a:xfrm>
            <a:off x="1154954" y="2603502"/>
            <a:ext cx="3141900" cy="5763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accent1"/>
              </a:buClr>
              <a:buSzPts val="1440"/>
              <a:buFont typeface="Noto Sans Symbols"/>
              <a:buNone/>
            </a:pPr>
            <a:r>
              <a:rPr lang="en-US" sz="2000" b="1">
                <a:solidFill>
                  <a:srgbClr val="641AEA"/>
                </a:solidFill>
                <a:latin typeface="Calibri"/>
                <a:ea typeface="Calibri"/>
                <a:cs typeface="Calibri"/>
                <a:sym typeface="Calibri"/>
              </a:rPr>
              <a:t>SPECIAL ENROLLMENT</a:t>
            </a:r>
            <a:endParaRPr sz="2000" b="1">
              <a:solidFill>
                <a:srgbClr val="641AEA"/>
              </a:solidFill>
              <a:latin typeface="Calibri"/>
              <a:ea typeface="Calibri"/>
              <a:cs typeface="Calibri"/>
              <a:sym typeface="Calibri"/>
            </a:endParaRPr>
          </a:p>
        </p:txBody>
      </p:sp>
      <p:sp>
        <p:nvSpPr>
          <p:cNvPr id="936" name="Google Shape;936;p99"/>
          <p:cNvSpPr txBox="1">
            <a:spLocks noGrp="1"/>
          </p:cNvSpPr>
          <p:nvPr>
            <p:ph type="body" idx="6"/>
          </p:nvPr>
        </p:nvSpPr>
        <p:spPr>
          <a:xfrm>
            <a:off x="1025800" y="3179775"/>
            <a:ext cx="3271200" cy="3634500"/>
          </a:xfrm>
          <a:prstGeom prst="rect">
            <a:avLst/>
          </a:prstGeom>
        </p:spPr>
        <p:txBody>
          <a:bodyPr spcFirstLastPara="1" wrap="square" lIns="91425" tIns="45700" rIns="91425" bIns="45700" anchor="t" anchorCtr="0">
            <a:normAutofit/>
          </a:bodyPr>
          <a:lstStyle/>
          <a:p>
            <a:pPr marL="457200" lvl="0" indent="-292100" algn="l" rtl="0">
              <a:spcBef>
                <a:spcPts val="0"/>
              </a:spcBef>
              <a:spcAft>
                <a:spcPts val="0"/>
              </a:spcAft>
              <a:buClr>
                <a:schemeClr val="dk1"/>
              </a:buClr>
              <a:buSzPts val="1000"/>
              <a:buFont typeface="Arial"/>
              <a:buChar char="•"/>
            </a:pPr>
            <a:r>
              <a:rPr lang="en-US" sz="1000" b="1" i="1">
                <a:latin typeface="Calibri"/>
                <a:ea typeface="Calibri"/>
                <a:cs typeface="Calibri"/>
                <a:sym typeface="Calibri"/>
              </a:rPr>
              <a:t>***OPEN ENROLLMENT***</a:t>
            </a:r>
            <a:endParaRPr sz="1000" b="1" i="1">
              <a:latin typeface="Calibri"/>
              <a:ea typeface="Calibri"/>
              <a:cs typeface="Calibri"/>
              <a:sym typeface="Calibri"/>
            </a:endParaRPr>
          </a:p>
          <a:p>
            <a:pPr marL="457200" lvl="0" indent="-292100" algn="l" rtl="0">
              <a:spcBef>
                <a:spcPts val="0"/>
              </a:spcBef>
              <a:spcAft>
                <a:spcPts val="0"/>
              </a:spcAft>
              <a:buClr>
                <a:schemeClr val="dk1"/>
              </a:buClr>
              <a:buSzPts val="1000"/>
              <a:buFont typeface="Arial"/>
              <a:buChar char="•"/>
            </a:pPr>
            <a:r>
              <a:rPr lang="en-US" sz="1000" b="1">
                <a:latin typeface="Calibri"/>
                <a:ea typeface="Calibri"/>
                <a:cs typeface="Calibri"/>
                <a:sym typeface="Calibri"/>
              </a:rPr>
              <a:t>LOST COVERAGE IN THE PAST 60 DAYS</a:t>
            </a:r>
            <a:endParaRPr sz="1000" b="1">
              <a:solidFill>
                <a:schemeClr val="dk1"/>
              </a:solidFill>
              <a:latin typeface="Arial"/>
              <a:ea typeface="Arial"/>
              <a:cs typeface="Arial"/>
              <a:sym typeface="Arial"/>
            </a:endParaRPr>
          </a:p>
          <a:p>
            <a:pPr marL="457200" lvl="0" indent="-292100" algn="l" rtl="0">
              <a:spcBef>
                <a:spcPts val="0"/>
              </a:spcBef>
              <a:spcAft>
                <a:spcPts val="0"/>
              </a:spcAft>
              <a:buClr>
                <a:schemeClr val="dk1"/>
              </a:buClr>
              <a:buSzPts val="1000"/>
              <a:buFont typeface="Arial"/>
              <a:buChar char="•"/>
            </a:pPr>
            <a:r>
              <a:rPr lang="en-US" sz="1000" b="1">
                <a:latin typeface="Calibri"/>
                <a:ea typeface="Calibri"/>
                <a:cs typeface="Calibri"/>
                <a:sym typeface="Calibri"/>
              </a:rPr>
              <a:t>LOSING COVERAGE IN THE NEXT 60 DAYS</a:t>
            </a:r>
            <a:endParaRPr sz="1000" b="1">
              <a:solidFill>
                <a:schemeClr val="dk1"/>
              </a:solidFill>
              <a:latin typeface="Arial"/>
              <a:ea typeface="Arial"/>
              <a:cs typeface="Arial"/>
              <a:sym typeface="Arial"/>
            </a:endParaRPr>
          </a:p>
          <a:p>
            <a:pPr marL="457200" lvl="0" indent="-292100" algn="l" rtl="0">
              <a:spcBef>
                <a:spcPts val="0"/>
              </a:spcBef>
              <a:spcAft>
                <a:spcPts val="0"/>
              </a:spcAft>
              <a:buClr>
                <a:schemeClr val="dk1"/>
              </a:buClr>
              <a:buSzPts val="1000"/>
              <a:buFont typeface="Arial"/>
              <a:buChar char="•"/>
            </a:pPr>
            <a:r>
              <a:rPr lang="en-US" sz="1000" b="1">
                <a:latin typeface="Calibri"/>
                <a:ea typeface="Calibri"/>
                <a:cs typeface="Calibri"/>
                <a:sym typeface="Calibri"/>
              </a:rPr>
              <a:t>GOT MARRIED</a:t>
            </a:r>
            <a:endParaRPr sz="1000" b="1">
              <a:solidFill>
                <a:schemeClr val="dk1"/>
              </a:solidFill>
              <a:latin typeface="Arial"/>
              <a:ea typeface="Arial"/>
              <a:cs typeface="Arial"/>
              <a:sym typeface="Arial"/>
            </a:endParaRPr>
          </a:p>
          <a:p>
            <a:pPr marL="457200" lvl="0" indent="-292100" algn="l" rtl="0">
              <a:spcBef>
                <a:spcPts val="0"/>
              </a:spcBef>
              <a:spcAft>
                <a:spcPts val="0"/>
              </a:spcAft>
              <a:buClr>
                <a:schemeClr val="dk1"/>
              </a:buClr>
              <a:buSzPts val="1000"/>
              <a:buFont typeface="Arial"/>
              <a:buChar char="•"/>
            </a:pPr>
            <a:r>
              <a:rPr lang="en-US" sz="1000" b="1">
                <a:latin typeface="Calibri"/>
                <a:ea typeface="Calibri"/>
                <a:cs typeface="Calibri"/>
                <a:sym typeface="Calibri"/>
              </a:rPr>
              <a:t>HAD A BABY</a:t>
            </a:r>
            <a:endParaRPr sz="1000" b="1">
              <a:solidFill>
                <a:schemeClr val="dk1"/>
              </a:solidFill>
              <a:latin typeface="Arial"/>
              <a:ea typeface="Arial"/>
              <a:cs typeface="Arial"/>
              <a:sym typeface="Arial"/>
            </a:endParaRPr>
          </a:p>
          <a:p>
            <a:pPr marL="457200" lvl="0" indent="-292100" algn="l" rtl="0">
              <a:spcBef>
                <a:spcPts val="0"/>
              </a:spcBef>
              <a:spcAft>
                <a:spcPts val="0"/>
              </a:spcAft>
              <a:buClr>
                <a:schemeClr val="dk1"/>
              </a:buClr>
              <a:buSzPts val="1000"/>
              <a:buFont typeface="Arial"/>
              <a:buChar char="•"/>
            </a:pPr>
            <a:r>
              <a:rPr lang="en-US" sz="1000" b="1">
                <a:latin typeface="Calibri"/>
                <a:ea typeface="Calibri"/>
                <a:cs typeface="Calibri"/>
                <a:sym typeface="Calibri"/>
              </a:rPr>
              <a:t>DIVORCED</a:t>
            </a:r>
            <a:endParaRPr sz="1000" b="1">
              <a:solidFill>
                <a:schemeClr val="dk1"/>
              </a:solidFill>
              <a:latin typeface="Arial"/>
              <a:ea typeface="Arial"/>
              <a:cs typeface="Arial"/>
              <a:sym typeface="Arial"/>
            </a:endParaRPr>
          </a:p>
          <a:p>
            <a:pPr marL="457200" lvl="0" indent="-292100" algn="l" rtl="0">
              <a:spcBef>
                <a:spcPts val="0"/>
              </a:spcBef>
              <a:spcAft>
                <a:spcPts val="0"/>
              </a:spcAft>
              <a:buClr>
                <a:schemeClr val="dk1"/>
              </a:buClr>
              <a:buSzPts val="1000"/>
              <a:buFont typeface="Arial"/>
              <a:buChar char="•"/>
            </a:pPr>
            <a:r>
              <a:rPr lang="en-US" sz="1000" b="1">
                <a:latin typeface="Calibri"/>
                <a:ea typeface="Calibri"/>
                <a:cs typeface="Calibri"/>
                <a:sym typeface="Calibri"/>
              </a:rPr>
              <a:t>LEGALLY SEPARATED</a:t>
            </a:r>
            <a:endParaRPr sz="1000" b="1">
              <a:solidFill>
                <a:schemeClr val="dk1"/>
              </a:solidFill>
              <a:latin typeface="Arial"/>
              <a:ea typeface="Arial"/>
              <a:cs typeface="Arial"/>
              <a:sym typeface="Arial"/>
            </a:endParaRPr>
          </a:p>
          <a:p>
            <a:pPr marL="457200" lvl="0" indent="-292100" algn="l" rtl="0">
              <a:spcBef>
                <a:spcPts val="0"/>
              </a:spcBef>
              <a:spcAft>
                <a:spcPts val="0"/>
              </a:spcAft>
              <a:buClr>
                <a:schemeClr val="dk1"/>
              </a:buClr>
              <a:buSzPts val="1000"/>
              <a:buFont typeface="Arial"/>
              <a:buChar char="•"/>
            </a:pPr>
            <a:r>
              <a:rPr lang="en-US" sz="1000" b="1">
                <a:latin typeface="Calibri"/>
                <a:ea typeface="Calibri"/>
                <a:cs typeface="Calibri"/>
                <a:sym typeface="Calibri"/>
              </a:rPr>
              <a:t>DEATH</a:t>
            </a:r>
            <a:endParaRPr sz="1000" b="1">
              <a:solidFill>
                <a:schemeClr val="dk1"/>
              </a:solidFill>
              <a:latin typeface="Arial"/>
              <a:ea typeface="Arial"/>
              <a:cs typeface="Arial"/>
              <a:sym typeface="Arial"/>
            </a:endParaRPr>
          </a:p>
          <a:p>
            <a:pPr marL="457200" lvl="0" indent="-292100" algn="l" rtl="0">
              <a:spcBef>
                <a:spcPts val="0"/>
              </a:spcBef>
              <a:spcAft>
                <a:spcPts val="0"/>
              </a:spcAft>
              <a:buClr>
                <a:schemeClr val="dk1"/>
              </a:buClr>
              <a:buSzPts val="1000"/>
              <a:buFont typeface="Arial"/>
              <a:buChar char="•"/>
            </a:pPr>
            <a:r>
              <a:rPr lang="en-US" sz="1000" b="1">
                <a:latin typeface="Calibri"/>
                <a:ea typeface="Calibri"/>
                <a:cs typeface="Calibri"/>
                <a:sym typeface="Calibri"/>
              </a:rPr>
              <a:t>MOVED</a:t>
            </a:r>
            <a:endParaRPr sz="1000" b="1">
              <a:solidFill>
                <a:schemeClr val="dk1"/>
              </a:solidFill>
              <a:latin typeface="Arial"/>
              <a:ea typeface="Arial"/>
              <a:cs typeface="Arial"/>
              <a:sym typeface="Arial"/>
            </a:endParaRPr>
          </a:p>
          <a:p>
            <a:pPr marL="457200" lvl="0" indent="-292100" algn="l" rtl="0">
              <a:spcBef>
                <a:spcPts val="0"/>
              </a:spcBef>
              <a:spcAft>
                <a:spcPts val="0"/>
              </a:spcAft>
              <a:buClr>
                <a:schemeClr val="dk1"/>
              </a:buClr>
              <a:buSzPts val="1000"/>
              <a:buFont typeface="Arial"/>
              <a:buChar char="•"/>
            </a:pPr>
            <a:r>
              <a:rPr lang="en-US" sz="1000" b="1">
                <a:latin typeface="Calibri"/>
                <a:ea typeface="Calibri"/>
                <a:cs typeface="Calibri"/>
                <a:sym typeface="Calibri"/>
              </a:rPr>
              <a:t>DENIED MEDICAID/CHIP</a:t>
            </a:r>
            <a:endParaRPr sz="1000" b="1">
              <a:solidFill>
                <a:schemeClr val="dk1"/>
              </a:solidFill>
              <a:latin typeface="Arial"/>
              <a:ea typeface="Arial"/>
              <a:cs typeface="Arial"/>
              <a:sym typeface="Arial"/>
            </a:endParaRPr>
          </a:p>
          <a:p>
            <a:pPr marL="457200" lvl="0" indent="-292100" algn="l" rtl="0">
              <a:spcBef>
                <a:spcPts val="0"/>
              </a:spcBef>
              <a:spcAft>
                <a:spcPts val="0"/>
              </a:spcAft>
              <a:buClr>
                <a:schemeClr val="dk1"/>
              </a:buClr>
              <a:buSzPts val="1000"/>
              <a:buFont typeface="Arial"/>
              <a:buChar char="•"/>
            </a:pPr>
            <a:r>
              <a:rPr lang="en-US" sz="1000" b="1">
                <a:latin typeface="Calibri"/>
                <a:ea typeface="Calibri"/>
                <a:cs typeface="Calibri"/>
                <a:sym typeface="Calibri"/>
              </a:rPr>
              <a:t>GAINED CITIZENSHIP</a:t>
            </a:r>
            <a:endParaRPr sz="1000" b="1">
              <a:solidFill>
                <a:schemeClr val="dk1"/>
              </a:solidFill>
              <a:latin typeface="Arial"/>
              <a:ea typeface="Arial"/>
              <a:cs typeface="Arial"/>
              <a:sym typeface="Arial"/>
            </a:endParaRPr>
          </a:p>
          <a:p>
            <a:pPr marL="457200" lvl="0" indent="-292100" algn="l" rtl="0">
              <a:spcBef>
                <a:spcPts val="0"/>
              </a:spcBef>
              <a:spcAft>
                <a:spcPts val="0"/>
              </a:spcAft>
              <a:buClr>
                <a:schemeClr val="dk1"/>
              </a:buClr>
              <a:buSzPts val="1000"/>
              <a:buFont typeface="Arial"/>
              <a:buChar char="•"/>
            </a:pPr>
            <a:r>
              <a:rPr lang="en-US" sz="1000" b="1">
                <a:latin typeface="Calibri"/>
                <a:ea typeface="Calibri"/>
                <a:cs typeface="Calibri"/>
                <a:sym typeface="Calibri"/>
              </a:rPr>
              <a:t>RELEASED FROM JAIL</a:t>
            </a:r>
            <a:endParaRPr sz="1000" b="1">
              <a:latin typeface="Calibri"/>
              <a:ea typeface="Calibri"/>
              <a:cs typeface="Calibri"/>
              <a:sym typeface="Calibri"/>
            </a:endParaRPr>
          </a:p>
          <a:p>
            <a:pPr marL="0" lvl="0" indent="0" algn="l" rtl="0">
              <a:spcBef>
                <a:spcPts val="0"/>
              </a:spcBef>
              <a:spcAft>
                <a:spcPts val="0"/>
              </a:spcAft>
              <a:buNone/>
            </a:pPr>
            <a:endParaRPr sz="1000" b="1">
              <a:latin typeface="Calibri"/>
              <a:ea typeface="Calibri"/>
              <a:cs typeface="Calibri"/>
              <a:sym typeface="Calibri"/>
            </a:endParaRPr>
          </a:p>
          <a:p>
            <a:pPr marL="137160" lvl="0" indent="0" algn="l" rtl="0">
              <a:spcBef>
                <a:spcPts val="0"/>
              </a:spcBef>
              <a:spcAft>
                <a:spcPts val="0"/>
              </a:spcAft>
              <a:buNone/>
            </a:pPr>
            <a:br>
              <a:rPr lang="en-US" sz="1000">
                <a:solidFill>
                  <a:schemeClr val="dk1"/>
                </a:solidFill>
                <a:latin typeface="Arial"/>
                <a:ea typeface="Arial"/>
                <a:cs typeface="Arial"/>
                <a:sym typeface="Arial"/>
              </a:rPr>
            </a:br>
            <a:r>
              <a:rPr lang="en-US" sz="1000" b="1">
                <a:latin typeface="Calibri"/>
                <a:ea typeface="Calibri"/>
                <a:cs typeface="Calibri"/>
                <a:sym typeface="Calibri"/>
              </a:rPr>
              <a:t>QUALIFIES? </a:t>
            </a:r>
            <a:r>
              <a:rPr lang="en-US" sz="1000" b="1">
                <a:highlight>
                  <a:srgbClr val="66FFCC"/>
                </a:highlight>
                <a:latin typeface="Calibri"/>
                <a:ea typeface="Calibri"/>
                <a:cs typeface="Calibri"/>
                <a:sym typeface="Calibri"/>
              </a:rPr>
              <a:t>{{2. QUALIFIES?}}</a:t>
            </a:r>
            <a:endParaRPr sz="1000" b="1">
              <a:highlight>
                <a:srgbClr val="66FFCC"/>
              </a:highlight>
              <a:latin typeface="Calibri"/>
              <a:ea typeface="Calibri"/>
              <a:cs typeface="Calibri"/>
              <a:sym typeface="Calibri"/>
            </a:endParaRPr>
          </a:p>
        </p:txBody>
      </p:sp>
      <p:sp>
        <p:nvSpPr>
          <p:cNvPr id="937" name="Google Shape;937;p99"/>
          <p:cNvSpPr txBox="1">
            <a:spLocks noGrp="1"/>
          </p:cNvSpPr>
          <p:nvPr>
            <p:ph type="body" idx="3"/>
          </p:nvPr>
        </p:nvSpPr>
        <p:spPr>
          <a:xfrm>
            <a:off x="4512721" y="2603500"/>
            <a:ext cx="3147000" cy="5763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sz="2000" b="1">
                <a:solidFill>
                  <a:srgbClr val="641AEA"/>
                </a:solidFill>
                <a:latin typeface="Calibri"/>
                <a:ea typeface="Calibri"/>
                <a:cs typeface="Calibri"/>
                <a:sym typeface="Calibri"/>
              </a:rPr>
              <a:t>TAXABLE INCOME</a:t>
            </a:r>
            <a:endParaRPr>
              <a:solidFill>
                <a:srgbClr val="641AEA"/>
              </a:solidFill>
            </a:endParaRPr>
          </a:p>
        </p:txBody>
      </p:sp>
      <p:sp>
        <p:nvSpPr>
          <p:cNvPr id="938" name="Google Shape;938;p99"/>
          <p:cNvSpPr txBox="1">
            <a:spLocks noGrp="1"/>
          </p:cNvSpPr>
          <p:nvPr>
            <p:ph type="body" idx="4"/>
          </p:nvPr>
        </p:nvSpPr>
        <p:spPr>
          <a:xfrm>
            <a:off x="4512725" y="3179778"/>
            <a:ext cx="3147000" cy="36345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r>
              <a:rPr lang="en-US" sz="1000" b="1">
                <a:latin typeface="Calibri"/>
                <a:ea typeface="Calibri"/>
                <a:cs typeface="Calibri"/>
                <a:sym typeface="Calibri"/>
              </a:rPr>
              <a:t>MANAGED ACCOUNTS</a:t>
            </a:r>
            <a:endParaRPr sz="1100">
              <a:solidFill>
                <a:schemeClr val="dk1"/>
              </a:solidFill>
              <a:latin typeface="Arial"/>
              <a:ea typeface="Arial"/>
              <a:cs typeface="Arial"/>
              <a:sym typeface="Arial"/>
            </a:endParaRPr>
          </a:p>
          <a:p>
            <a:pPr marL="171450" lvl="0" indent="-101600" algn="l" rtl="0">
              <a:spcBef>
                <a:spcPts val="0"/>
              </a:spcBef>
              <a:spcAft>
                <a:spcPts val="0"/>
              </a:spcAft>
              <a:buNone/>
            </a:pPr>
            <a:endParaRPr sz="1100">
              <a:latin typeface="Calibri"/>
              <a:ea typeface="Calibri"/>
              <a:cs typeface="Calibri"/>
              <a:sym typeface="Calibri"/>
            </a:endParaRPr>
          </a:p>
          <a:p>
            <a:pPr marL="171450" lvl="0" indent="-171450" algn="l" rtl="0">
              <a:spcBef>
                <a:spcPts val="0"/>
              </a:spcBef>
              <a:spcAft>
                <a:spcPts val="0"/>
              </a:spcAft>
              <a:buClr>
                <a:schemeClr val="dk1"/>
              </a:buClr>
              <a:buSzPts val="1000"/>
              <a:buFont typeface="Arial"/>
              <a:buChar char="•"/>
            </a:pPr>
            <a:r>
              <a:rPr lang="en-US" sz="1000" b="1">
                <a:latin typeface="Calibri"/>
                <a:ea typeface="Calibri"/>
                <a:cs typeface="Calibri"/>
                <a:sym typeface="Calibri"/>
              </a:rPr>
              <a:t>IRA</a:t>
            </a:r>
            <a:endParaRPr sz="1000" b="1">
              <a:latin typeface="Arial"/>
              <a:ea typeface="Arial"/>
              <a:cs typeface="Arial"/>
              <a:sym typeface="Arial"/>
            </a:endParaRPr>
          </a:p>
          <a:p>
            <a:pPr marL="171450" lvl="0" indent="-171450" algn="l" rtl="0">
              <a:spcBef>
                <a:spcPts val="0"/>
              </a:spcBef>
              <a:spcAft>
                <a:spcPts val="0"/>
              </a:spcAft>
              <a:buClr>
                <a:schemeClr val="dk1"/>
              </a:buClr>
              <a:buSzPts val="1000"/>
              <a:buFont typeface="Arial"/>
              <a:buChar char="•"/>
            </a:pPr>
            <a:r>
              <a:rPr lang="en-US" sz="1000" b="1">
                <a:latin typeface="Calibri"/>
                <a:ea typeface="Calibri"/>
                <a:cs typeface="Calibri"/>
                <a:sym typeface="Calibri"/>
              </a:rPr>
              <a:t>STOCKS</a:t>
            </a:r>
            <a:endParaRPr sz="1000" b="1">
              <a:latin typeface="Arial"/>
              <a:ea typeface="Arial"/>
              <a:cs typeface="Arial"/>
              <a:sym typeface="Arial"/>
            </a:endParaRPr>
          </a:p>
          <a:p>
            <a:pPr marL="171450" lvl="0" indent="-171450" algn="l" rtl="0">
              <a:spcBef>
                <a:spcPts val="0"/>
              </a:spcBef>
              <a:spcAft>
                <a:spcPts val="0"/>
              </a:spcAft>
              <a:buClr>
                <a:schemeClr val="dk1"/>
              </a:buClr>
              <a:buSzPts val="1000"/>
              <a:buFont typeface="Arial"/>
              <a:buChar char="•"/>
            </a:pPr>
            <a:r>
              <a:rPr lang="en-US" sz="1000" b="1">
                <a:latin typeface="Calibri"/>
                <a:ea typeface="Calibri"/>
                <a:cs typeface="Calibri"/>
                <a:sym typeface="Calibri"/>
              </a:rPr>
              <a:t>MUTUAL FUNDS</a:t>
            </a:r>
            <a:endParaRPr sz="1000" b="1">
              <a:latin typeface="Arial"/>
              <a:ea typeface="Arial"/>
              <a:cs typeface="Arial"/>
              <a:sym typeface="Arial"/>
            </a:endParaRPr>
          </a:p>
          <a:p>
            <a:pPr marL="171450" lvl="0" indent="-171450" algn="l" rtl="0">
              <a:spcBef>
                <a:spcPts val="0"/>
              </a:spcBef>
              <a:spcAft>
                <a:spcPts val="0"/>
              </a:spcAft>
              <a:buClr>
                <a:schemeClr val="dk1"/>
              </a:buClr>
              <a:buSzPts val="1000"/>
              <a:buFont typeface="Arial"/>
              <a:buChar char="•"/>
            </a:pPr>
            <a:r>
              <a:rPr lang="en-US" sz="1000" b="1">
                <a:latin typeface="Calibri"/>
                <a:ea typeface="Calibri"/>
                <a:cs typeface="Calibri"/>
                <a:sym typeface="Calibri"/>
              </a:rPr>
              <a:t>CD’S</a:t>
            </a:r>
            <a:endParaRPr sz="1000" b="1">
              <a:latin typeface="Arial"/>
              <a:ea typeface="Arial"/>
              <a:cs typeface="Arial"/>
              <a:sym typeface="Arial"/>
            </a:endParaRPr>
          </a:p>
          <a:p>
            <a:pPr marL="171450" lvl="0" indent="-171450" algn="l" rtl="0">
              <a:spcBef>
                <a:spcPts val="0"/>
              </a:spcBef>
              <a:spcAft>
                <a:spcPts val="0"/>
              </a:spcAft>
              <a:buClr>
                <a:schemeClr val="dk1"/>
              </a:buClr>
              <a:buSzPts val="1000"/>
              <a:buFont typeface="Arial"/>
              <a:buChar char="•"/>
            </a:pPr>
            <a:r>
              <a:rPr lang="en-US" sz="1000" b="1">
                <a:latin typeface="Calibri"/>
                <a:ea typeface="Calibri"/>
                <a:cs typeface="Calibri"/>
                <a:sym typeface="Calibri"/>
              </a:rPr>
              <a:t>SAVINGS</a:t>
            </a:r>
            <a:endParaRPr sz="1000" b="1">
              <a:latin typeface="Arial"/>
              <a:ea typeface="Arial"/>
              <a:cs typeface="Arial"/>
              <a:sym typeface="Arial"/>
            </a:endParaRPr>
          </a:p>
          <a:p>
            <a:pPr marL="0" lvl="0" indent="0" algn="l" rtl="0">
              <a:spcBef>
                <a:spcPts val="0"/>
              </a:spcBef>
              <a:spcAft>
                <a:spcPts val="0"/>
              </a:spcAft>
              <a:buNone/>
            </a:pPr>
            <a:br>
              <a:rPr lang="en-US" sz="1100">
                <a:solidFill>
                  <a:schemeClr val="dk1"/>
                </a:solidFill>
                <a:latin typeface="Arial"/>
                <a:ea typeface="Arial"/>
                <a:cs typeface="Arial"/>
                <a:sym typeface="Arial"/>
              </a:rPr>
            </a:br>
            <a:r>
              <a:rPr lang="en-US" sz="1000" b="1">
                <a:latin typeface="Calibri"/>
                <a:ea typeface="Calibri"/>
                <a:cs typeface="Calibri"/>
                <a:sym typeface="Calibri"/>
              </a:rPr>
              <a:t>INFORMATION NEEDED</a:t>
            </a:r>
            <a:endParaRPr sz="1100">
              <a:solidFill>
                <a:schemeClr val="dk1"/>
              </a:solidFill>
              <a:latin typeface="Arial"/>
              <a:ea typeface="Arial"/>
              <a:cs typeface="Arial"/>
              <a:sym typeface="Arial"/>
            </a:endParaRPr>
          </a:p>
          <a:p>
            <a:pPr marL="171450" lvl="0" indent="-101600" algn="l" rtl="0">
              <a:spcBef>
                <a:spcPts val="0"/>
              </a:spcBef>
              <a:spcAft>
                <a:spcPts val="0"/>
              </a:spcAft>
              <a:buNone/>
            </a:pPr>
            <a:endParaRPr sz="1100">
              <a:latin typeface="Calibri"/>
              <a:ea typeface="Calibri"/>
              <a:cs typeface="Calibri"/>
              <a:sym typeface="Calibri"/>
            </a:endParaRPr>
          </a:p>
          <a:p>
            <a:pPr marL="171450" lvl="0" indent="-171450" algn="l" rtl="0">
              <a:spcBef>
                <a:spcPts val="0"/>
              </a:spcBef>
              <a:spcAft>
                <a:spcPts val="0"/>
              </a:spcAft>
              <a:buClr>
                <a:schemeClr val="dk1"/>
              </a:buClr>
              <a:buSzPts val="1000"/>
              <a:buFont typeface="Arial"/>
              <a:buChar char="•"/>
            </a:pPr>
            <a:r>
              <a:rPr lang="en-US" sz="1000" b="1">
                <a:latin typeface="Calibri"/>
                <a:ea typeface="Calibri"/>
                <a:cs typeface="Calibri"/>
                <a:sym typeface="Calibri"/>
              </a:rPr>
              <a:t>ACCOUNT TYPE</a:t>
            </a:r>
            <a:r>
              <a:rPr lang="en-US" sz="1000" b="1">
                <a:solidFill>
                  <a:srgbClr val="641AEA"/>
                </a:solidFill>
                <a:latin typeface="Calibri"/>
                <a:ea typeface="Calibri"/>
                <a:cs typeface="Calibri"/>
                <a:sym typeface="Calibri"/>
              </a:rPr>
              <a:t>:</a:t>
            </a:r>
            <a:endParaRPr sz="1000" b="1">
              <a:latin typeface="Arial"/>
              <a:ea typeface="Arial"/>
              <a:cs typeface="Arial"/>
              <a:sym typeface="Arial"/>
            </a:endParaRPr>
          </a:p>
          <a:p>
            <a:pPr marL="171450" lvl="0" indent="-171450" algn="l" rtl="0">
              <a:spcBef>
                <a:spcPts val="0"/>
              </a:spcBef>
              <a:spcAft>
                <a:spcPts val="0"/>
              </a:spcAft>
              <a:buClr>
                <a:schemeClr val="dk1"/>
              </a:buClr>
              <a:buSzPts val="1000"/>
              <a:buFont typeface="Arial"/>
              <a:buChar char="•"/>
            </a:pPr>
            <a:r>
              <a:rPr lang="en-US" sz="1000" b="1">
                <a:latin typeface="Calibri"/>
                <a:ea typeface="Calibri"/>
                <a:cs typeface="Calibri"/>
                <a:sym typeface="Calibri"/>
              </a:rPr>
              <a:t>ACCOUNT BALANCE</a:t>
            </a:r>
            <a:r>
              <a:rPr lang="en-US" sz="1000" b="1">
                <a:solidFill>
                  <a:srgbClr val="641AEA"/>
                </a:solidFill>
                <a:latin typeface="Calibri"/>
                <a:ea typeface="Calibri"/>
                <a:cs typeface="Calibri"/>
                <a:sym typeface="Calibri"/>
              </a:rPr>
              <a:t>:</a:t>
            </a:r>
            <a:endParaRPr sz="1000" b="1">
              <a:latin typeface="Arial"/>
              <a:ea typeface="Arial"/>
              <a:cs typeface="Arial"/>
              <a:sym typeface="Arial"/>
            </a:endParaRPr>
          </a:p>
          <a:p>
            <a:pPr marL="171450" lvl="0" indent="-171450" algn="l" rtl="0">
              <a:spcBef>
                <a:spcPts val="0"/>
              </a:spcBef>
              <a:spcAft>
                <a:spcPts val="0"/>
              </a:spcAft>
              <a:buClr>
                <a:schemeClr val="dk1"/>
              </a:buClr>
              <a:buSzPts val="1000"/>
              <a:buFont typeface="Arial"/>
              <a:buChar char="•"/>
            </a:pPr>
            <a:r>
              <a:rPr lang="en-US" sz="1000" b="1">
                <a:solidFill>
                  <a:schemeClr val="dk1"/>
                </a:solidFill>
                <a:latin typeface="Calibri"/>
                <a:ea typeface="Calibri"/>
                <a:cs typeface="Calibri"/>
                <a:sym typeface="Calibri"/>
              </a:rPr>
              <a:t>MONTHLY CONTRIBUTIONS</a:t>
            </a:r>
            <a:endParaRPr sz="1000" b="1">
              <a:solidFill>
                <a:schemeClr val="dk1"/>
              </a:solidFill>
              <a:latin typeface="Arial"/>
              <a:ea typeface="Arial"/>
              <a:cs typeface="Arial"/>
              <a:sym typeface="Arial"/>
            </a:endParaRPr>
          </a:p>
          <a:p>
            <a:pPr marL="171450" lvl="0" indent="-171450" algn="l" rtl="0">
              <a:spcBef>
                <a:spcPts val="0"/>
              </a:spcBef>
              <a:spcAft>
                <a:spcPts val="0"/>
              </a:spcAft>
              <a:buClr>
                <a:schemeClr val="dk1"/>
              </a:buClr>
              <a:buSzPts val="1000"/>
              <a:buFont typeface="Arial"/>
              <a:buChar char="•"/>
            </a:pPr>
            <a:r>
              <a:rPr lang="en-US" sz="1000" b="1">
                <a:latin typeface="Calibri"/>
                <a:ea typeface="Calibri"/>
                <a:cs typeface="Calibri"/>
                <a:sym typeface="Calibri"/>
              </a:rPr>
              <a:t>ANNUAL WITHDRAWS</a:t>
            </a:r>
            <a:r>
              <a:rPr lang="en-US" sz="1000" b="1">
                <a:solidFill>
                  <a:srgbClr val="641AEA"/>
                </a:solidFill>
                <a:latin typeface="Calibri"/>
                <a:ea typeface="Calibri"/>
                <a:cs typeface="Calibri"/>
                <a:sym typeface="Calibri"/>
              </a:rPr>
              <a:t>:</a:t>
            </a:r>
            <a:endParaRPr sz="1000" b="1">
              <a:latin typeface="Arial"/>
              <a:ea typeface="Arial"/>
              <a:cs typeface="Arial"/>
              <a:sym typeface="Arial"/>
            </a:endParaRPr>
          </a:p>
          <a:p>
            <a:pPr marL="171450" lvl="0" indent="-171450" algn="l" rtl="0">
              <a:spcBef>
                <a:spcPts val="0"/>
              </a:spcBef>
              <a:spcAft>
                <a:spcPts val="0"/>
              </a:spcAft>
              <a:buClr>
                <a:schemeClr val="dk1"/>
              </a:buClr>
              <a:buSzPts val="1000"/>
              <a:buFont typeface="Arial"/>
              <a:buChar char="•"/>
            </a:pPr>
            <a:r>
              <a:rPr lang="en-US" sz="1000" b="1">
                <a:latin typeface="Calibri"/>
                <a:ea typeface="Calibri"/>
                <a:cs typeface="Calibri"/>
                <a:sym typeface="Calibri"/>
              </a:rPr>
              <a:t>PURPOSE: INVESTING | RETIREMENT PROTECTION?</a:t>
            </a:r>
            <a:r>
              <a:rPr lang="en-US" sz="1000" b="1">
                <a:solidFill>
                  <a:srgbClr val="641AEA"/>
                </a:solidFill>
                <a:latin typeface="Calibri"/>
                <a:ea typeface="Calibri"/>
                <a:cs typeface="Calibri"/>
                <a:sym typeface="Calibri"/>
              </a:rPr>
              <a:t>:</a:t>
            </a:r>
            <a:endParaRPr sz="1000" b="1">
              <a:latin typeface="Arial"/>
              <a:ea typeface="Arial"/>
              <a:cs typeface="Arial"/>
              <a:sym typeface="Arial"/>
            </a:endParaRPr>
          </a:p>
          <a:p>
            <a:pPr marL="0" lvl="0" indent="0" algn="l" rtl="0">
              <a:spcBef>
                <a:spcPts val="1000"/>
              </a:spcBef>
              <a:spcAft>
                <a:spcPts val="0"/>
              </a:spcAft>
              <a:buNone/>
            </a:pPr>
            <a:endParaRPr sz="1000" b="1">
              <a:latin typeface="Calibri"/>
              <a:ea typeface="Calibri"/>
              <a:cs typeface="Calibri"/>
              <a:sym typeface="Calibri"/>
            </a:endParaRPr>
          </a:p>
        </p:txBody>
      </p:sp>
      <p:sp>
        <p:nvSpPr>
          <p:cNvPr id="939" name="Google Shape;939;p99"/>
          <p:cNvSpPr txBox="1">
            <a:spLocks noGrp="1"/>
          </p:cNvSpPr>
          <p:nvPr>
            <p:ph type="body" idx="1"/>
          </p:nvPr>
        </p:nvSpPr>
        <p:spPr>
          <a:xfrm>
            <a:off x="8001154" y="2603502"/>
            <a:ext cx="3141900" cy="5763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40"/>
              <a:buNone/>
            </a:pPr>
            <a:r>
              <a:rPr lang="en-US" sz="2000" b="1">
                <a:solidFill>
                  <a:srgbClr val="641AEA"/>
                </a:solidFill>
                <a:latin typeface="Calibri"/>
                <a:ea typeface="Calibri"/>
                <a:cs typeface="Calibri"/>
                <a:sym typeface="Calibri"/>
              </a:rPr>
              <a:t>EMPLOYER 401K</a:t>
            </a:r>
            <a:endParaRPr sz="2800" b="1">
              <a:solidFill>
                <a:srgbClr val="641AEA"/>
              </a:solidFill>
              <a:latin typeface="Calibri"/>
              <a:ea typeface="Calibri"/>
              <a:cs typeface="Calibri"/>
              <a:sym typeface="Calibri"/>
            </a:endParaRPr>
          </a:p>
        </p:txBody>
      </p:sp>
      <p:sp>
        <p:nvSpPr>
          <p:cNvPr id="940" name="Google Shape;940;p99"/>
          <p:cNvSpPr txBox="1">
            <a:spLocks noGrp="1"/>
          </p:cNvSpPr>
          <p:nvPr>
            <p:ph type="body" idx="2"/>
          </p:nvPr>
        </p:nvSpPr>
        <p:spPr>
          <a:xfrm>
            <a:off x="8001150" y="3179775"/>
            <a:ext cx="3926100" cy="36345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r>
              <a:rPr lang="en-US" sz="1000" b="1">
                <a:latin typeface="Calibri"/>
                <a:ea typeface="Calibri"/>
                <a:cs typeface="Calibri"/>
                <a:sym typeface="Calibri"/>
              </a:rPr>
              <a:t>CURRENT EMPLOYER</a:t>
            </a:r>
            <a:endParaRPr>
              <a:solidFill>
                <a:schemeClr val="dk1"/>
              </a:solidFill>
              <a:latin typeface="Arial"/>
              <a:ea typeface="Arial"/>
              <a:cs typeface="Arial"/>
              <a:sym typeface="Arial"/>
            </a:endParaRPr>
          </a:p>
          <a:p>
            <a:pPr marL="0" lvl="0" indent="0" algn="l" rtl="0">
              <a:spcBef>
                <a:spcPts val="0"/>
              </a:spcBef>
              <a:spcAft>
                <a:spcPts val="0"/>
              </a:spcAft>
              <a:buNone/>
            </a:pPr>
            <a:endParaRPr sz="1100">
              <a:solidFill>
                <a:schemeClr val="dk1"/>
              </a:solidFill>
              <a:latin typeface="Arial"/>
              <a:ea typeface="Arial"/>
              <a:cs typeface="Arial"/>
              <a:sym typeface="Arial"/>
            </a:endParaRPr>
          </a:p>
          <a:p>
            <a:pPr marL="171450" lvl="0" indent="-171450" algn="l" rtl="0">
              <a:spcBef>
                <a:spcPts val="0"/>
              </a:spcBef>
              <a:spcAft>
                <a:spcPts val="0"/>
              </a:spcAft>
              <a:buClr>
                <a:schemeClr val="dk1"/>
              </a:buClr>
              <a:buSzPts val="1000"/>
              <a:buFont typeface="Arial"/>
              <a:buChar char="•"/>
            </a:pPr>
            <a:r>
              <a:rPr lang="en-US" sz="1000" b="1">
                <a:latin typeface="Calibri"/>
                <a:ea typeface="Calibri"/>
                <a:cs typeface="Calibri"/>
                <a:sym typeface="Calibri"/>
              </a:rPr>
              <a:t>ACTIVE ACCOUNT?</a:t>
            </a:r>
            <a:r>
              <a:rPr lang="en-US" sz="1000" b="1">
                <a:solidFill>
                  <a:srgbClr val="641AEA"/>
                </a:solidFill>
                <a:latin typeface="Calibri"/>
                <a:ea typeface="Calibri"/>
                <a:cs typeface="Calibri"/>
                <a:sym typeface="Calibri"/>
              </a:rPr>
              <a:t>:</a:t>
            </a:r>
            <a:endParaRPr sz="1000" b="1">
              <a:latin typeface="Arial"/>
              <a:ea typeface="Arial"/>
              <a:cs typeface="Arial"/>
              <a:sym typeface="Arial"/>
            </a:endParaRPr>
          </a:p>
          <a:p>
            <a:pPr marL="171450" lvl="0" indent="-171450" algn="l" rtl="0">
              <a:spcBef>
                <a:spcPts val="0"/>
              </a:spcBef>
              <a:spcAft>
                <a:spcPts val="0"/>
              </a:spcAft>
              <a:buClr>
                <a:schemeClr val="dk1"/>
              </a:buClr>
              <a:buSzPts val="1000"/>
              <a:buFont typeface="Arial"/>
              <a:buChar char="•"/>
            </a:pPr>
            <a:r>
              <a:rPr lang="en-US" sz="1000" b="1">
                <a:latin typeface="Calibri"/>
                <a:ea typeface="Calibri"/>
                <a:cs typeface="Calibri"/>
                <a:sym typeface="Calibri"/>
              </a:rPr>
              <a:t>CONTRIBUTION AMOUNT</a:t>
            </a:r>
            <a:r>
              <a:rPr lang="en-US" sz="1000" b="1">
                <a:solidFill>
                  <a:srgbClr val="641AEA"/>
                </a:solidFill>
                <a:latin typeface="Calibri"/>
                <a:ea typeface="Calibri"/>
                <a:cs typeface="Calibri"/>
                <a:sym typeface="Calibri"/>
              </a:rPr>
              <a:t>:</a:t>
            </a:r>
            <a:endParaRPr sz="1000" b="1">
              <a:latin typeface="Arial"/>
              <a:ea typeface="Arial"/>
              <a:cs typeface="Arial"/>
              <a:sym typeface="Arial"/>
            </a:endParaRPr>
          </a:p>
          <a:p>
            <a:pPr marL="171450" lvl="0" indent="-171450" algn="l" rtl="0">
              <a:spcBef>
                <a:spcPts val="0"/>
              </a:spcBef>
              <a:spcAft>
                <a:spcPts val="0"/>
              </a:spcAft>
              <a:buClr>
                <a:schemeClr val="dk1"/>
              </a:buClr>
              <a:buSzPts val="1000"/>
              <a:buFont typeface="Arial"/>
              <a:buChar char="•"/>
            </a:pPr>
            <a:r>
              <a:rPr lang="en-US" sz="1000" b="1">
                <a:latin typeface="Calibri"/>
                <a:ea typeface="Calibri"/>
                <a:cs typeface="Calibri"/>
                <a:sym typeface="Calibri"/>
              </a:rPr>
              <a:t>CONTRIBUTION FREQUENCY</a:t>
            </a:r>
            <a:r>
              <a:rPr lang="en-US" sz="1000" b="1">
                <a:solidFill>
                  <a:srgbClr val="641AEA"/>
                </a:solidFill>
                <a:latin typeface="Calibri"/>
                <a:ea typeface="Calibri"/>
                <a:cs typeface="Calibri"/>
                <a:sym typeface="Calibri"/>
              </a:rPr>
              <a:t>:</a:t>
            </a:r>
            <a:endParaRPr sz="1000" b="1">
              <a:latin typeface="Arial"/>
              <a:ea typeface="Arial"/>
              <a:cs typeface="Arial"/>
              <a:sym typeface="Arial"/>
            </a:endParaRPr>
          </a:p>
          <a:p>
            <a:pPr marL="171450" lvl="0" indent="-171450" algn="l" rtl="0">
              <a:spcBef>
                <a:spcPts val="0"/>
              </a:spcBef>
              <a:spcAft>
                <a:spcPts val="0"/>
              </a:spcAft>
              <a:buClr>
                <a:schemeClr val="dk1"/>
              </a:buClr>
              <a:buSzPts val="1000"/>
              <a:buFont typeface="Arial"/>
              <a:buChar char="•"/>
            </a:pPr>
            <a:r>
              <a:rPr lang="en-US" sz="1000" b="1">
                <a:latin typeface="Calibri"/>
                <a:ea typeface="Calibri"/>
                <a:cs typeface="Calibri"/>
                <a:sym typeface="Calibri"/>
              </a:rPr>
              <a:t>EMPLOYER MATCH</a:t>
            </a:r>
            <a:r>
              <a:rPr lang="en-US" sz="1000" b="1">
                <a:solidFill>
                  <a:srgbClr val="641AEA"/>
                </a:solidFill>
                <a:latin typeface="Calibri"/>
                <a:ea typeface="Calibri"/>
                <a:cs typeface="Calibri"/>
                <a:sym typeface="Calibri"/>
              </a:rPr>
              <a:t>: %</a:t>
            </a:r>
            <a:endParaRPr sz="1000" b="1">
              <a:latin typeface="Arial"/>
              <a:ea typeface="Arial"/>
              <a:cs typeface="Arial"/>
              <a:sym typeface="Arial"/>
            </a:endParaRPr>
          </a:p>
          <a:p>
            <a:pPr marL="0" lvl="0" indent="0" algn="l" rtl="0">
              <a:spcBef>
                <a:spcPts val="0"/>
              </a:spcBef>
              <a:spcAft>
                <a:spcPts val="0"/>
              </a:spcAft>
              <a:buNone/>
            </a:pPr>
            <a:br>
              <a:rPr lang="en-US" sz="1100">
                <a:solidFill>
                  <a:schemeClr val="dk1"/>
                </a:solidFill>
                <a:latin typeface="Arial"/>
                <a:ea typeface="Arial"/>
                <a:cs typeface="Arial"/>
                <a:sym typeface="Arial"/>
              </a:rPr>
            </a:br>
            <a:br>
              <a:rPr lang="en-US" sz="1100">
                <a:solidFill>
                  <a:schemeClr val="dk1"/>
                </a:solidFill>
                <a:latin typeface="Arial"/>
                <a:ea typeface="Arial"/>
                <a:cs typeface="Arial"/>
                <a:sym typeface="Arial"/>
              </a:rPr>
            </a:br>
            <a:r>
              <a:rPr lang="en-US" sz="1000" b="1">
                <a:latin typeface="Calibri"/>
                <a:ea typeface="Calibri"/>
                <a:cs typeface="Calibri"/>
                <a:sym typeface="Calibri"/>
              </a:rPr>
              <a:t>PREVIOUS EMPLOYERS</a:t>
            </a:r>
            <a:endParaRPr sz="1100">
              <a:solidFill>
                <a:schemeClr val="dk1"/>
              </a:solidFill>
              <a:latin typeface="Arial"/>
              <a:ea typeface="Arial"/>
              <a:cs typeface="Arial"/>
              <a:sym typeface="Arial"/>
            </a:endParaRPr>
          </a:p>
          <a:p>
            <a:pPr marL="171450" lvl="0" indent="-101600" algn="l" rtl="0">
              <a:spcBef>
                <a:spcPts val="0"/>
              </a:spcBef>
              <a:spcAft>
                <a:spcPts val="0"/>
              </a:spcAft>
              <a:buNone/>
            </a:pPr>
            <a:endParaRPr sz="1100">
              <a:latin typeface="Calibri"/>
              <a:ea typeface="Calibri"/>
              <a:cs typeface="Calibri"/>
              <a:sym typeface="Calibri"/>
            </a:endParaRPr>
          </a:p>
          <a:p>
            <a:pPr marL="171450" lvl="0" indent="-171450" algn="l" rtl="0">
              <a:spcBef>
                <a:spcPts val="0"/>
              </a:spcBef>
              <a:spcAft>
                <a:spcPts val="0"/>
              </a:spcAft>
              <a:buClr>
                <a:schemeClr val="dk1"/>
              </a:buClr>
              <a:buSzPts val="1000"/>
              <a:buFont typeface="Arial"/>
              <a:buChar char="•"/>
            </a:pPr>
            <a:r>
              <a:rPr lang="en-US" sz="1000" b="1">
                <a:latin typeface="Calibri"/>
                <a:ea typeface="Calibri"/>
                <a:cs typeface="Calibri"/>
                <a:sym typeface="Calibri"/>
              </a:rPr>
              <a:t>INACTIVE ACCOUNTS</a:t>
            </a:r>
            <a:r>
              <a:rPr lang="en-US" sz="1000" b="1">
                <a:solidFill>
                  <a:srgbClr val="641AEA"/>
                </a:solidFill>
                <a:latin typeface="Calibri"/>
                <a:ea typeface="Calibri"/>
                <a:cs typeface="Calibri"/>
                <a:sym typeface="Calibri"/>
              </a:rPr>
              <a:t>:</a:t>
            </a:r>
            <a:endParaRPr sz="1000" b="1">
              <a:latin typeface="Arial"/>
              <a:ea typeface="Arial"/>
              <a:cs typeface="Arial"/>
              <a:sym typeface="Arial"/>
            </a:endParaRPr>
          </a:p>
          <a:p>
            <a:pPr marL="171450" lvl="0" indent="-171450" algn="l" rtl="0">
              <a:spcBef>
                <a:spcPts val="0"/>
              </a:spcBef>
              <a:spcAft>
                <a:spcPts val="0"/>
              </a:spcAft>
              <a:buClr>
                <a:schemeClr val="dk1"/>
              </a:buClr>
              <a:buSzPts val="1000"/>
              <a:buFont typeface="Arial"/>
              <a:buChar char="•"/>
            </a:pPr>
            <a:r>
              <a:rPr lang="en-US" sz="1000" b="1">
                <a:latin typeface="Calibri"/>
                <a:ea typeface="Calibri"/>
                <a:cs typeface="Calibri"/>
                <a:sym typeface="Calibri"/>
              </a:rPr>
              <a:t>COMPANY</a:t>
            </a:r>
            <a:r>
              <a:rPr lang="en-US" sz="1000" b="1">
                <a:solidFill>
                  <a:srgbClr val="641AEA"/>
                </a:solidFill>
                <a:latin typeface="Calibri"/>
                <a:ea typeface="Calibri"/>
                <a:cs typeface="Calibri"/>
                <a:sym typeface="Calibri"/>
              </a:rPr>
              <a:t>:</a:t>
            </a:r>
            <a:endParaRPr sz="1000" b="1">
              <a:latin typeface="Arial"/>
              <a:ea typeface="Arial"/>
              <a:cs typeface="Arial"/>
              <a:sym typeface="Arial"/>
            </a:endParaRPr>
          </a:p>
          <a:p>
            <a:pPr marL="171450" lvl="0" indent="-171450" algn="l" rtl="0">
              <a:spcBef>
                <a:spcPts val="0"/>
              </a:spcBef>
              <a:spcAft>
                <a:spcPts val="0"/>
              </a:spcAft>
              <a:buClr>
                <a:schemeClr val="dk1"/>
              </a:buClr>
              <a:buSzPts val="1000"/>
              <a:buFont typeface="Arial"/>
              <a:buChar char="•"/>
            </a:pPr>
            <a:r>
              <a:rPr lang="en-US" sz="1000" b="1">
                <a:latin typeface="Calibri"/>
                <a:ea typeface="Calibri"/>
                <a:cs typeface="Calibri"/>
                <a:sym typeface="Calibri"/>
              </a:rPr>
              <a:t>EMPLOYER NAME</a:t>
            </a:r>
            <a:r>
              <a:rPr lang="en-US" sz="1000" b="1">
                <a:solidFill>
                  <a:srgbClr val="641AEA"/>
                </a:solidFill>
                <a:latin typeface="Calibri"/>
                <a:ea typeface="Calibri"/>
                <a:cs typeface="Calibri"/>
                <a:sym typeface="Calibri"/>
              </a:rPr>
              <a:t>:</a:t>
            </a:r>
            <a:endParaRPr sz="1000" b="1">
              <a:latin typeface="Arial"/>
              <a:ea typeface="Arial"/>
              <a:cs typeface="Arial"/>
              <a:sym typeface="Arial"/>
            </a:endParaRPr>
          </a:p>
          <a:p>
            <a:pPr marL="171450" lvl="0" indent="-171450" algn="l" rtl="0">
              <a:spcBef>
                <a:spcPts val="0"/>
              </a:spcBef>
              <a:spcAft>
                <a:spcPts val="0"/>
              </a:spcAft>
              <a:buClr>
                <a:schemeClr val="dk1"/>
              </a:buClr>
              <a:buSzPts val="1000"/>
              <a:buFont typeface="Arial"/>
              <a:buChar char="•"/>
            </a:pPr>
            <a:r>
              <a:rPr lang="en-US" sz="1000" b="1">
                <a:latin typeface="Calibri"/>
                <a:ea typeface="Calibri"/>
                <a:cs typeface="Calibri"/>
                <a:sym typeface="Calibri"/>
              </a:rPr>
              <a:t>ACCOUNT BALANCE</a:t>
            </a:r>
            <a:r>
              <a:rPr lang="en-US" sz="1000" b="1">
                <a:solidFill>
                  <a:srgbClr val="641AEA"/>
                </a:solidFill>
                <a:latin typeface="Calibri"/>
                <a:ea typeface="Calibri"/>
                <a:cs typeface="Calibri"/>
                <a:sym typeface="Calibri"/>
              </a:rPr>
              <a:t>:</a:t>
            </a:r>
            <a:endParaRPr sz="1000" b="1">
              <a:latin typeface="Arial"/>
              <a:ea typeface="Arial"/>
              <a:cs typeface="Arial"/>
              <a:sym typeface="Arial"/>
            </a:endParaRPr>
          </a:p>
          <a:p>
            <a:pPr marL="171450" lvl="0" indent="-171450" algn="l" rtl="0">
              <a:spcBef>
                <a:spcPts val="0"/>
              </a:spcBef>
              <a:spcAft>
                <a:spcPts val="0"/>
              </a:spcAft>
              <a:buClr>
                <a:schemeClr val="dk1"/>
              </a:buClr>
              <a:buSzPts val="1000"/>
              <a:buFont typeface="Arial"/>
              <a:buChar char="•"/>
            </a:pPr>
            <a:r>
              <a:rPr lang="en-US" sz="1000" b="1">
                <a:latin typeface="Calibri"/>
                <a:ea typeface="Calibri"/>
                <a:cs typeface="Calibri"/>
                <a:sym typeface="Calibri"/>
              </a:rPr>
              <a:t>LAST DATE OF EMPLOYMENT</a:t>
            </a:r>
            <a:r>
              <a:rPr lang="en-US" sz="1000" b="1">
                <a:solidFill>
                  <a:srgbClr val="641AEA"/>
                </a:solidFill>
                <a:latin typeface="Calibri"/>
                <a:ea typeface="Calibri"/>
                <a:cs typeface="Calibri"/>
                <a:sym typeface="Calibri"/>
              </a:rPr>
              <a:t>:</a:t>
            </a:r>
            <a:endParaRPr sz="1000" b="1">
              <a:latin typeface="Arial"/>
              <a:ea typeface="Arial"/>
              <a:cs typeface="Arial"/>
              <a:sym typeface="Arial"/>
            </a:endParaRPr>
          </a:p>
          <a:p>
            <a:pPr marL="0" lvl="0" indent="0" algn="l" rtl="0">
              <a:spcBef>
                <a:spcPts val="1000"/>
              </a:spcBef>
              <a:spcAft>
                <a:spcPts val="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45"/>
        <p:cNvGrpSpPr/>
        <p:nvPr/>
      </p:nvGrpSpPr>
      <p:grpSpPr>
        <a:xfrm>
          <a:off x="0" y="0"/>
          <a:ext cx="0" cy="0"/>
          <a:chOff x="0" y="0"/>
          <a:chExt cx="0" cy="0"/>
        </a:xfrm>
      </p:grpSpPr>
      <p:sp>
        <p:nvSpPr>
          <p:cNvPr id="946" name="Google Shape;946;p100"/>
          <p:cNvSpPr txBox="1">
            <a:spLocks noGrp="1"/>
          </p:cNvSpPr>
          <p:nvPr>
            <p:ph type="title"/>
          </p:nvPr>
        </p:nvSpPr>
        <p:spPr>
          <a:xfrm>
            <a:off x="1154954" y="973668"/>
            <a:ext cx="8825700" cy="707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FFFF00"/>
              </a:buClr>
              <a:buSzPts val="3600"/>
              <a:buFont typeface="Arial"/>
              <a:buNone/>
            </a:pPr>
            <a:r>
              <a:rPr lang="en-US">
                <a:solidFill>
                  <a:srgbClr val="FFFF00"/>
                </a:solidFill>
                <a:latin typeface="Calibri"/>
                <a:ea typeface="Calibri"/>
                <a:cs typeface="Calibri"/>
                <a:sym typeface="Calibri"/>
              </a:rPr>
              <a:t>INSURANCE</a:t>
            </a:r>
            <a:r>
              <a:rPr lang="en-US">
                <a:latin typeface="Calibri"/>
                <a:ea typeface="Calibri"/>
                <a:cs typeface="Calibri"/>
                <a:sym typeface="Calibri"/>
              </a:rPr>
              <a:t> VERIFICATION</a:t>
            </a:r>
            <a:endParaRPr>
              <a:solidFill>
                <a:srgbClr val="FFFF00"/>
              </a:solidFill>
              <a:latin typeface="Calibri"/>
              <a:ea typeface="Calibri"/>
              <a:cs typeface="Calibri"/>
              <a:sym typeface="Calibri"/>
            </a:endParaRPr>
          </a:p>
        </p:txBody>
      </p:sp>
      <p:sp>
        <p:nvSpPr>
          <p:cNvPr id="947" name="Google Shape;947;p100"/>
          <p:cNvSpPr txBox="1">
            <a:spLocks noGrp="1"/>
          </p:cNvSpPr>
          <p:nvPr>
            <p:ph type="body" idx="1"/>
          </p:nvPr>
        </p:nvSpPr>
        <p:spPr>
          <a:xfrm>
            <a:off x="1154954" y="2603502"/>
            <a:ext cx="3141900" cy="5763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40"/>
              <a:buNone/>
            </a:pPr>
            <a:r>
              <a:rPr lang="en-US" sz="2000" b="1">
                <a:solidFill>
                  <a:srgbClr val="641AEA"/>
                </a:solidFill>
                <a:latin typeface="Calibri"/>
                <a:ea typeface="Calibri"/>
                <a:cs typeface="Calibri"/>
                <a:sym typeface="Calibri"/>
              </a:rPr>
              <a:t>HEALTH INSURANCE</a:t>
            </a:r>
            <a:endParaRPr sz="2000" b="1">
              <a:solidFill>
                <a:srgbClr val="641AEA"/>
              </a:solidFill>
              <a:latin typeface="Calibri"/>
              <a:ea typeface="Calibri"/>
              <a:cs typeface="Calibri"/>
              <a:sym typeface="Calibri"/>
            </a:endParaRPr>
          </a:p>
        </p:txBody>
      </p:sp>
      <p:sp>
        <p:nvSpPr>
          <p:cNvPr id="948" name="Google Shape;948;p100"/>
          <p:cNvSpPr txBox="1">
            <a:spLocks noGrp="1"/>
          </p:cNvSpPr>
          <p:nvPr>
            <p:ph type="body" idx="2"/>
          </p:nvPr>
        </p:nvSpPr>
        <p:spPr>
          <a:xfrm>
            <a:off x="1154950" y="3179767"/>
            <a:ext cx="3141900" cy="759900"/>
          </a:xfrm>
          <a:prstGeom prst="rect">
            <a:avLst/>
          </a:prstGeom>
        </p:spPr>
        <p:txBody>
          <a:bodyPr spcFirstLastPara="1" wrap="square" lIns="91425" tIns="45700" rIns="91425" bIns="45700" anchor="t" anchorCtr="0">
            <a:normAutofit/>
          </a:bodyPr>
          <a:lstStyle/>
          <a:p>
            <a:pPr marL="285750" lvl="0" indent="-285750" algn="l" rtl="0">
              <a:spcBef>
                <a:spcPts val="0"/>
              </a:spcBef>
              <a:spcAft>
                <a:spcPts val="0"/>
              </a:spcAft>
              <a:buClr>
                <a:schemeClr val="dk1"/>
              </a:buClr>
              <a:buSzPts val="1000"/>
              <a:buFont typeface="Arial"/>
              <a:buChar char="•"/>
            </a:pPr>
            <a:r>
              <a:rPr lang="en-US" sz="1000" b="1">
                <a:latin typeface="Calibri"/>
                <a:ea typeface="Calibri"/>
                <a:cs typeface="Calibri"/>
                <a:sym typeface="Calibri"/>
              </a:rPr>
              <a:t>HEALTH</a:t>
            </a:r>
            <a:endParaRPr sz="1000" b="1">
              <a:latin typeface="Arial"/>
              <a:ea typeface="Arial"/>
              <a:cs typeface="Arial"/>
              <a:sym typeface="Arial"/>
            </a:endParaRPr>
          </a:p>
          <a:p>
            <a:pPr marL="285750" lvl="0" indent="-285750" algn="l" rtl="0">
              <a:spcBef>
                <a:spcPts val="0"/>
              </a:spcBef>
              <a:spcAft>
                <a:spcPts val="0"/>
              </a:spcAft>
              <a:buClr>
                <a:schemeClr val="dk1"/>
              </a:buClr>
              <a:buSzPts val="1000"/>
              <a:buFont typeface="Arial"/>
              <a:buChar char="•"/>
            </a:pPr>
            <a:r>
              <a:rPr lang="en-US" sz="1000" b="1">
                <a:latin typeface="Calibri"/>
                <a:ea typeface="Calibri"/>
                <a:cs typeface="Calibri"/>
                <a:sym typeface="Calibri"/>
              </a:rPr>
              <a:t>DENTAL</a:t>
            </a:r>
            <a:endParaRPr sz="1000" b="1">
              <a:latin typeface="Arial"/>
              <a:ea typeface="Arial"/>
              <a:cs typeface="Arial"/>
              <a:sym typeface="Arial"/>
            </a:endParaRPr>
          </a:p>
          <a:p>
            <a:pPr marL="285750" lvl="0" indent="-285750" algn="l" rtl="0">
              <a:spcBef>
                <a:spcPts val="0"/>
              </a:spcBef>
              <a:spcAft>
                <a:spcPts val="0"/>
              </a:spcAft>
              <a:buClr>
                <a:schemeClr val="dk1"/>
              </a:buClr>
              <a:buSzPts val="1000"/>
              <a:buFont typeface="Arial"/>
              <a:buChar char="•"/>
            </a:pPr>
            <a:r>
              <a:rPr lang="en-US" sz="1000" b="1">
                <a:latin typeface="Calibri"/>
                <a:ea typeface="Calibri"/>
                <a:cs typeface="Calibri"/>
                <a:sym typeface="Calibri"/>
              </a:rPr>
              <a:t>VISION</a:t>
            </a:r>
            <a:endParaRPr sz="1000" b="1">
              <a:latin typeface="Calibri"/>
              <a:ea typeface="Calibri"/>
              <a:cs typeface="Calibri"/>
              <a:sym typeface="Calibri"/>
            </a:endParaRPr>
          </a:p>
        </p:txBody>
      </p:sp>
      <p:sp>
        <p:nvSpPr>
          <p:cNvPr id="949" name="Google Shape;949;p100"/>
          <p:cNvSpPr txBox="1">
            <a:spLocks noGrp="1"/>
          </p:cNvSpPr>
          <p:nvPr>
            <p:ph type="body" idx="3"/>
          </p:nvPr>
        </p:nvSpPr>
        <p:spPr>
          <a:xfrm>
            <a:off x="4512721" y="2603500"/>
            <a:ext cx="3147000" cy="5763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sz="2000" b="1">
                <a:solidFill>
                  <a:srgbClr val="641AEA"/>
                </a:solidFill>
                <a:latin typeface="Calibri"/>
                <a:ea typeface="Calibri"/>
                <a:cs typeface="Calibri"/>
                <a:sym typeface="Calibri"/>
              </a:rPr>
              <a:t>SUPPLEMENTAL</a:t>
            </a:r>
            <a:endParaRPr>
              <a:solidFill>
                <a:srgbClr val="641AEA"/>
              </a:solidFill>
            </a:endParaRPr>
          </a:p>
        </p:txBody>
      </p:sp>
      <p:sp>
        <p:nvSpPr>
          <p:cNvPr id="950" name="Google Shape;950;p100"/>
          <p:cNvSpPr txBox="1">
            <a:spLocks noGrp="1"/>
          </p:cNvSpPr>
          <p:nvPr>
            <p:ph type="body" idx="4"/>
          </p:nvPr>
        </p:nvSpPr>
        <p:spPr>
          <a:xfrm>
            <a:off x="4512721" y="3179763"/>
            <a:ext cx="3147000" cy="2847300"/>
          </a:xfrm>
          <a:prstGeom prst="rect">
            <a:avLst/>
          </a:prstGeom>
        </p:spPr>
        <p:txBody>
          <a:bodyPr spcFirstLastPara="1" wrap="square" lIns="91425" tIns="45700" rIns="91425" bIns="45700" anchor="t" anchorCtr="0">
            <a:normAutofit/>
          </a:bodyPr>
          <a:lstStyle/>
          <a:p>
            <a:pPr marL="285750" lvl="0" indent="-285750" algn="l" rtl="0">
              <a:spcBef>
                <a:spcPts val="0"/>
              </a:spcBef>
              <a:spcAft>
                <a:spcPts val="0"/>
              </a:spcAft>
              <a:buClr>
                <a:schemeClr val="dk1"/>
              </a:buClr>
              <a:buSzPts val="1000"/>
              <a:buFont typeface="Arial"/>
              <a:buChar char="•"/>
            </a:pPr>
            <a:r>
              <a:rPr lang="en-US" sz="1000" b="1">
                <a:latin typeface="Calibri"/>
                <a:ea typeface="Calibri"/>
                <a:cs typeface="Calibri"/>
                <a:sym typeface="Calibri"/>
              </a:rPr>
              <a:t>HMA </a:t>
            </a:r>
            <a:endParaRPr sz="1000" b="1">
              <a:latin typeface="Arial"/>
              <a:ea typeface="Arial"/>
              <a:cs typeface="Arial"/>
              <a:sym typeface="Arial"/>
            </a:endParaRPr>
          </a:p>
          <a:p>
            <a:pPr marL="285750" lvl="0" indent="-285750" algn="l" rtl="0">
              <a:spcBef>
                <a:spcPts val="0"/>
              </a:spcBef>
              <a:spcAft>
                <a:spcPts val="0"/>
              </a:spcAft>
              <a:buClr>
                <a:schemeClr val="dk1"/>
              </a:buClr>
              <a:buSzPts val="1000"/>
              <a:buFont typeface="Arial"/>
              <a:buChar char="•"/>
            </a:pPr>
            <a:r>
              <a:rPr lang="en-US" sz="1000" b="1">
                <a:latin typeface="Calibri"/>
                <a:ea typeface="Calibri"/>
                <a:cs typeface="Calibri"/>
                <a:sym typeface="Calibri"/>
              </a:rPr>
              <a:t>HSA</a:t>
            </a:r>
            <a:endParaRPr sz="1000" b="1">
              <a:latin typeface="Arial"/>
              <a:ea typeface="Arial"/>
              <a:cs typeface="Arial"/>
              <a:sym typeface="Arial"/>
            </a:endParaRPr>
          </a:p>
          <a:p>
            <a:pPr marL="285750" lvl="0" indent="-285750" algn="l" rtl="0">
              <a:spcBef>
                <a:spcPts val="0"/>
              </a:spcBef>
              <a:spcAft>
                <a:spcPts val="0"/>
              </a:spcAft>
              <a:buClr>
                <a:schemeClr val="dk1"/>
              </a:buClr>
              <a:buSzPts val="1000"/>
              <a:buFont typeface="Arial"/>
              <a:buChar char="•"/>
            </a:pPr>
            <a:r>
              <a:rPr lang="en-US" sz="1000" b="1">
                <a:latin typeface="Calibri"/>
                <a:ea typeface="Calibri"/>
                <a:cs typeface="Calibri"/>
                <a:sym typeface="Calibri"/>
              </a:rPr>
              <a:t>ACCIDENTAL</a:t>
            </a:r>
            <a:endParaRPr sz="1000" b="1">
              <a:latin typeface="Arial"/>
              <a:ea typeface="Arial"/>
              <a:cs typeface="Arial"/>
              <a:sym typeface="Arial"/>
            </a:endParaRPr>
          </a:p>
          <a:p>
            <a:pPr marL="285750" lvl="0" indent="-285750" algn="l" rtl="0">
              <a:spcBef>
                <a:spcPts val="0"/>
              </a:spcBef>
              <a:spcAft>
                <a:spcPts val="0"/>
              </a:spcAft>
              <a:buClr>
                <a:schemeClr val="dk1"/>
              </a:buClr>
              <a:buSzPts val="1000"/>
              <a:buFont typeface="Arial"/>
              <a:buChar char="•"/>
            </a:pPr>
            <a:r>
              <a:rPr lang="en-US" sz="1000" b="1">
                <a:latin typeface="Calibri"/>
                <a:ea typeface="Calibri"/>
                <a:cs typeface="Calibri"/>
                <a:sym typeface="Calibri"/>
              </a:rPr>
              <a:t>CRITICAL ILLNESS</a:t>
            </a:r>
            <a:endParaRPr sz="1000" b="1">
              <a:latin typeface="Arial"/>
              <a:ea typeface="Arial"/>
              <a:cs typeface="Arial"/>
              <a:sym typeface="Arial"/>
            </a:endParaRPr>
          </a:p>
          <a:p>
            <a:pPr marL="285750" lvl="0" indent="-285750" algn="l" rtl="0">
              <a:spcBef>
                <a:spcPts val="0"/>
              </a:spcBef>
              <a:spcAft>
                <a:spcPts val="0"/>
              </a:spcAft>
              <a:buClr>
                <a:schemeClr val="dk1"/>
              </a:buClr>
              <a:buSzPts val="1000"/>
              <a:buFont typeface="Arial"/>
              <a:buChar char="•"/>
            </a:pPr>
            <a:r>
              <a:rPr lang="en-US" sz="1000" b="1">
                <a:latin typeface="Calibri"/>
                <a:ea typeface="Calibri"/>
                <a:cs typeface="Calibri"/>
                <a:sym typeface="Calibri"/>
              </a:rPr>
              <a:t>CATASTROPHIC COVERAGE</a:t>
            </a:r>
            <a:endParaRPr sz="1000" b="1">
              <a:latin typeface="Arial"/>
              <a:ea typeface="Arial"/>
              <a:cs typeface="Arial"/>
              <a:sym typeface="Arial"/>
            </a:endParaRPr>
          </a:p>
          <a:p>
            <a:pPr marL="285750" lvl="0" indent="-285750" algn="l" rtl="0">
              <a:spcBef>
                <a:spcPts val="0"/>
              </a:spcBef>
              <a:spcAft>
                <a:spcPts val="0"/>
              </a:spcAft>
              <a:buClr>
                <a:schemeClr val="dk1"/>
              </a:buClr>
              <a:buSzPts val="1000"/>
              <a:buFont typeface="Arial"/>
              <a:buChar char="•"/>
            </a:pPr>
            <a:r>
              <a:rPr lang="en-US" sz="1000" b="1">
                <a:latin typeface="Calibri"/>
                <a:ea typeface="Calibri"/>
                <a:cs typeface="Calibri"/>
                <a:sym typeface="Calibri"/>
              </a:rPr>
              <a:t>HOSPITALIZATION</a:t>
            </a:r>
            <a:endParaRPr sz="1000" b="1">
              <a:latin typeface="Calibri"/>
              <a:ea typeface="Calibri"/>
              <a:cs typeface="Calibri"/>
              <a:sym typeface="Calibri"/>
            </a:endParaRPr>
          </a:p>
        </p:txBody>
      </p:sp>
      <p:sp>
        <p:nvSpPr>
          <p:cNvPr id="951" name="Google Shape;951;p100"/>
          <p:cNvSpPr txBox="1">
            <a:spLocks noGrp="1"/>
          </p:cNvSpPr>
          <p:nvPr>
            <p:ph type="body" idx="5"/>
          </p:nvPr>
        </p:nvSpPr>
        <p:spPr>
          <a:xfrm>
            <a:off x="7888135" y="2603501"/>
            <a:ext cx="3145800" cy="5763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sz="2000" b="1">
                <a:solidFill>
                  <a:srgbClr val="641AEA"/>
                </a:solidFill>
                <a:latin typeface="Calibri"/>
                <a:ea typeface="Calibri"/>
                <a:cs typeface="Calibri"/>
                <a:sym typeface="Calibri"/>
              </a:rPr>
              <a:t>LIFE INSURANCE</a:t>
            </a:r>
            <a:endParaRPr sz="2000" b="1">
              <a:solidFill>
                <a:srgbClr val="641AEA"/>
              </a:solidFill>
              <a:latin typeface="Calibri"/>
              <a:ea typeface="Calibri"/>
              <a:cs typeface="Calibri"/>
              <a:sym typeface="Calibri"/>
            </a:endParaRPr>
          </a:p>
        </p:txBody>
      </p:sp>
      <p:sp>
        <p:nvSpPr>
          <p:cNvPr id="952" name="Google Shape;952;p100"/>
          <p:cNvSpPr txBox="1">
            <a:spLocks noGrp="1"/>
          </p:cNvSpPr>
          <p:nvPr>
            <p:ph type="body" idx="6"/>
          </p:nvPr>
        </p:nvSpPr>
        <p:spPr>
          <a:xfrm>
            <a:off x="7969529" y="3179787"/>
            <a:ext cx="3145500" cy="2847300"/>
          </a:xfrm>
          <a:prstGeom prst="rect">
            <a:avLst/>
          </a:prstGeom>
        </p:spPr>
        <p:txBody>
          <a:bodyPr spcFirstLastPara="1" wrap="square" lIns="91425" tIns="45700" rIns="91425" bIns="45700" anchor="t" anchorCtr="0">
            <a:normAutofit/>
          </a:bodyPr>
          <a:lstStyle/>
          <a:p>
            <a:pPr marL="457200" lvl="0" indent="-292100" algn="l" rtl="0">
              <a:spcBef>
                <a:spcPts val="0"/>
              </a:spcBef>
              <a:spcAft>
                <a:spcPts val="0"/>
              </a:spcAft>
              <a:buClr>
                <a:schemeClr val="dk1"/>
              </a:buClr>
              <a:buSzPts val="1000"/>
              <a:buFont typeface="Arial"/>
              <a:buChar char="•"/>
            </a:pPr>
            <a:r>
              <a:rPr lang="en-US" sz="1000" b="1">
                <a:latin typeface="Calibri"/>
                <a:ea typeface="Calibri"/>
                <a:cs typeface="Calibri"/>
                <a:sym typeface="Calibri"/>
              </a:rPr>
              <a:t>TERM LIFE</a:t>
            </a:r>
            <a:endParaRPr sz="1000" b="1">
              <a:solidFill>
                <a:schemeClr val="dk1"/>
              </a:solidFill>
              <a:latin typeface="Arial"/>
              <a:ea typeface="Arial"/>
              <a:cs typeface="Arial"/>
              <a:sym typeface="Arial"/>
            </a:endParaRPr>
          </a:p>
          <a:p>
            <a:pPr marL="457200" lvl="0" indent="-292100" algn="l" rtl="0">
              <a:spcBef>
                <a:spcPts val="0"/>
              </a:spcBef>
              <a:spcAft>
                <a:spcPts val="0"/>
              </a:spcAft>
              <a:buClr>
                <a:schemeClr val="dk1"/>
              </a:buClr>
              <a:buSzPts val="1000"/>
              <a:buFont typeface="Arial"/>
              <a:buChar char="•"/>
            </a:pPr>
            <a:r>
              <a:rPr lang="en-US" sz="1000" b="1">
                <a:latin typeface="Calibri"/>
                <a:ea typeface="Calibri"/>
                <a:cs typeface="Calibri"/>
                <a:sym typeface="Calibri"/>
              </a:rPr>
              <a:t>WHOLE LIFE</a:t>
            </a:r>
            <a:endParaRPr sz="1000" b="1">
              <a:solidFill>
                <a:schemeClr val="dk1"/>
              </a:solidFill>
              <a:latin typeface="Arial"/>
              <a:ea typeface="Arial"/>
              <a:cs typeface="Arial"/>
              <a:sym typeface="Arial"/>
            </a:endParaRPr>
          </a:p>
          <a:p>
            <a:pPr marL="457200" lvl="0" indent="-292100" algn="l" rtl="0">
              <a:spcBef>
                <a:spcPts val="0"/>
              </a:spcBef>
              <a:spcAft>
                <a:spcPts val="0"/>
              </a:spcAft>
              <a:buClr>
                <a:schemeClr val="dk1"/>
              </a:buClr>
              <a:buSzPts val="1000"/>
              <a:buFont typeface="Arial"/>
              <a:buChar char="•"/>
            </a:pPr>
            <a:r>
              <a:rPr lang="en-US" sz="1000" b="1">
                <a:latin typeface="Calibri"/>
                <a:ea typeface="Calibri"/>
                <a:cs typeface="Calibri"/>
                <a:sym typeface="Calibri"/>
              </a:rPr>
              <a:t>INDEX UNIVERSAL</a:t>
            </a:r>
            <a:endParaRPr sz="1000" b="1">
              <a:solidFill>
                <a:schemeClr val="dk1"/>
              </a:solidFill>
              <a:latin typeface="Arial"/>
              <a:ea typeface="Arial"/>
              <a:cs typeface="Arial"/>
              <a:sym typeface="Arial"/>
            </a:endParaRPr>
          </a:p>
          <a:p>
            <a:pPr marL="457200" lvl="0" indent="-292100" algn="l" rtl="0">
              <a:spcBef>
                <a:spcPts val="0"/>
              </a:spcBef>
              <a:spcAft>
                <a:spcPts val="0"/>
              </a:spcAft>
              <a:buClr>
                <a:schemeClr val="dk1"/>
              </a:buClr>
              <a:buSzPts val="1000"/>
              <a:buFont typeface="Arial"/>
              <a:buChar char="•"/>
            </a:pPr>
            <a:r>
              <a:rPr lang="en-US" sz="1000" b="1">
                <a:latin typeface="Calibri"/>
                <a:ea typeface="Calibri"/>
                <a:cs typeface="Calibri"/>
                <a:sym typeface="Calibri"/>
              </a:rPr>
              <a:t>PENSION | ANNUITY</a:t>
            </a:r>
            <a:endParaRPr sz="1000" b="1">
              <a:solidFill>
                <a:schemeClr val="dk1"/>
              </a:solidFill>
              <a:latin typeface="Arial"/>
              <a:ea typeface="Arial"/>
              <a:cs typeface="Arial"/>
              <a:sym typeface="Arial"/>
            </a:endParaRPr>
          </a:p>
          <a:p>
            <a:pPr marL="457200" lvl="0" indent="-292100" algn="l" rtl="0">
              <a:spcBef>
                <a:spcPts val="0"/>
              </a:spcBef>
              <a:spcAft>
                <a:spcPts val="0"/>
              </a:spcAft>
              <a:buClr>
                <a:schemeClr val="dk1"/>
              </a:buClr>
              <a:buSzPts val="1000"/>
              <a:buFont typeface="Arial"/>
              <a:buChar char="•"/>
            </a:pPr>
            <a:r>
              <a:rPr lang="en-US" sz="1000" b="1">
                <a:latin typeface="Calibri"/>
                <a:ea typeface="Calibri"/>
                <a:cs typeface="Calibri"/>
                <a:sym typeface="Calibri"/>
              </a:rPr>
              <a:t>COLLEGE SAVINGS FUNDS</a:t>
            </a:r>
            <a:endParaRPr sz="1000" b="1">
              <a:solidFill>
                <a:schemeClr val="dk1"/>
              </a:solidFill>
              <a:latin typeface="Arial"/>
              <a:ea typeface="Arial"/>
              <a:cs typeface="Arial"/>
              <a:sym typeface="Arial"/>
            </a:endParaRPr>
          </a:p>
          <a:p>
            <a:pPr marL="457200" lvl="0" indent="-292100" algn="l" rtl="0">
              <a:spcBef>
                <a:spcPts val="0"/>
              </a:spcBef>
              <a:spcAft>
                <a:spcPts val="0"/>
              </a:spcAft>
              <a:buClr>
                <a:schemeClr val="dk1"/>
              </a:buClr>
              <a:buSzPts val="1000"/>
              <a:buFont typeface="Arial"/>
              <a:buChar char="•"/>
            </a:pPr>
            <a:r>
              <a:rPr lang="en-US" sz="1000" b="1">
                <a:latin typeface="Calibri"/>
                <a:ea typeface="Calibri"/>
                <a:cs typeface="Calibri"/>
                <a:sym typeface="Calibri"/>
              </a:rPr>
              <a:t>MORTGAGE PROTECTION</a:t>
            </a:r>
            <a:endParaRPr sz="1000" b="1">
              <a:solidFill>
                <a:schemeClr val="dk1"/>
              </a:solidFill>
              <a:latin typeface="Arial"/>
              <a:ea typeface="Arial"/>
              <a:cs typeface="Arial"/>
              <a:sym typeface="Arial"/>
            </a:endParaRPr>
          </a:p>
          <a:p>
            <a:pPr marL="457200" lvl="0" indent="-292100" algn="l" rtl="0">
              <a:spcBef>
                <a:spcPts val="0"/>
              </a:spcBef>
              <a:spcAft>
                <a:spcPts val="0"/>
              </a:spcAft>
              <a:buClr>
                <a:schemeClr val="dk1"/>
              </a:buClr>
              <a:buSzPts val="1000"/>
              <a:buFont typeface="Arial"/>
              <a:buChar char="•"/>
            </a:pPr>
            <a:r>
              <a:rPr lang="en-US" sz="1000" b="1">
                <a:latin typeface="Calibri"/>
                <a:ea typeface="Calibri"/>
                <a:cs typeface="Calibri"/>
                <a:sym typeface="Calibri"/>
              </a:rPr>
              <a:t>BURIAL COVERAGE</a:t>
            </a:r>
            <a:endParaRPr sz="1000" b="1">
              <a:latin typeface="Calibri"/>
              <a:ea typeface="Calibri"/>
              <a:cs typeface="Calibri"/>
              <a:sym typeface="Calibri"/>
            </a:endParaRPr>
          </a:p>
        </p:txBody>
      </p:sp>
      <p:sp>
        <p:nvSpPr>
          <p:cNvPr id="953" name="Google Shape;953;p100"/>
          <p:cNvSpPr/>
          <p:nvPr/>
        </p:nvSpPr>
        <p:spPr>
          <a:xfrm>
            <a:off x="592450" y="5150775"/>
            <a:ext cx="3343200" cy="1295400"/>
          </a:xfrm>
          <a:prstGeom prst="roundRect">
            <a:avLst>
              <a:gd name="adj" fmla="val 16667"/>
            </a:avLst>
          </a:prstGeom>
          <a:solidFill>
            <a:srgbClr val="FFFF00"/>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US" sz="1000" b="1">
                <a:solidFill>
                  <a:srgbClr val="3F3F3F"/>
                </a:solidFill>
                <a:latin typeface="Calibri"/>
                <a:ea typeface="Calibri"/>
                <a:cs typeface="Calibri"/>
                <a:sym typeface="Calibri"/>
              </a:rPr>
              <a:t>{{(WHAT TO QUOTE)}}</a:t>
            </a:r>
            <a:endParaRPr b="1">
              <a:latin typeface="Century Gothic"/>
              <a:ea typeface="Century Gothic"/>
              <a:cs typeface="Century Gothic"/>
              <a:sym typeface="Century Gothic"/>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57"/>
        <p:cNvGrpSpPr/>
        <p:nvPr/>
      </p:nvGrpSpPr>
      <p:grpSpPr>
        <a:xfrm>
          <a:off x="0" y="0"/>
          <a:ext cx="0" cy="0"/>
          <a:chOff x="0" y="0"/>
          <a:chExt cx="0" cy="0"/>
        </a:xfrm>
      </p:grpSpPr>
      <p:sp>
        <p:nvSpPr>
          <p:cNvPr id="958" name="Google Shape;958;p101"/>
          <p:cNvSpPr/>
          <p:nvPr/>
        </p:nvSpPr>
        <p:spPr>
          <a:xfrm>
            <a:off x="0" y="-3324"/>
            <a:ext cx="12192000" cy="6861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959" name="Google Shape;959;p101"/>
          <p:cNvSpPr/>
          <p:nvPr/>
        </p:nvSpPr>
        <p:spPr>
          <a:xfrm>
            <a:off x="309306" y="320083"/>
            <a:ext cx="11573400" cy="6214500"/>
          </a:xfrm>
          <a:prstGeom prst="rect">
            <a:avLst/>
          </a:prstGeom>
          <a:solidFill>
            <a:schemeClr val="dk1"/>
          </a:solidFill>
          <a:ln w="127000" cap="sq" cmpd="thinThick">
            <a:solidFill>
              <a:srgbClr val="3F3F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960" name="Google Shape;960;p101"/>
          <p:cNvSpPr txBox="1">
            <a:spLocks noGrp="1"/>
          </p:cNvSpPr>
          <p:nvPr>
            <p:ph type="ctrTitle" idx="4294967295"/>
          </p:nvPr>
        </p:nvSpPr>
        <p:spPr>
          <a:xfrm>
            <a:off x="1524000" y="2807899"/>
            <a:ext cx="9144000" cy="1154100"/>
          </a:xfrm>
          <a:prstGeom prst="rect">
            <a:avLst/>
          </a:prstGeom>
          <a:noFill/>
          <a:ln>
            <a:noFill/>
          </a:ln>
        </p:spPr>
        <p:txBody>
          <a:bodyPr spcFirstLastPara="1" wrap="square" lIns="91425" tIns="45700" rIns="91425" bIns="45700" anchor="b" anchorCtr="0">
            <a:normAutofit/>
          </a:bodyPr>
          <a:lstStyle/>
          <a:p>
            <a:pPr marL="0" lvl="0" indent="0" algn="ctr" rtl="0">
              <a:spcBef>
                <a:spcPts val="0"/>
              </a:spcBef>
              <a:spcAft>
                <a:spcPts val="0"/>
              </a:spcAft>
              <a:buClr>
                <a:srgbClr val="262626"/>
              </a:buClr>
              <a:buSzPts val="4400"/>
              <a:buFont typeface="Arial"/>
              <a:buNone/>
            </a:pPr>
            <a:r>
              <a:rPr lang="en-US" sz="5000" b="1">
                <a:solidFill>
                  <a:srgbClr val="B7B7B7"/>
                </a:solidFill>
              </a:rPr>
              <a:t>HEALTH INSURANCE</a:t>
            </a:r>
            <a:endParaRPr sz="5000" b="1"/>
          </a:p>
        </p:txBody>
      </p:sp>
      <p:cxnSp>
        <p:nvCxnSpPr>
          <p:cNvPr id="961" name="Google Shape;961;p101"/>
          <p:cNvCxnSpPr/>
          <p:nvPr/>
        </p:nvCxnSpPr>
        <p:spPr>
          <a:xfrm>
            <a:off x="4699450" y="4041072"/>
            <a:ext cx="2743200" cy="0"/>
          </a:xfrm>
          <a:prstGeom prst="straightConnector1">
            <a:avLst/>
          </a:prstGeom>
          <a:noFill/>
          <a:ln w="12700" cap="flat" cmpd="sng">
            <a:solidFill>
              <a:srgbClr val="D8D8D8"/>
            </a:solidFill>
            <a:prstDash val="solid"/>
            <a:miter lim="800000"/>
            <a:headEnd type="none" w="sm" len="sm"/>
            <a:tailEnd type="none" w="sm" len="sm"/>
          </a:ln>
        </p:spPr>
      </p:cxnSp>
      <p:sp>
        <p:nvSpPr>
          <p:cNvPr id="962" name="Google Shape;962;p101"/>
          <p:cNvSpPr txBox="1"/>
          <p:nvPr/>
        </p:nvSpPr>
        <p:spPr>
          <a:xfrm>
            <a:off x="2675700" y="2862057"/>
            <a:ext cx="6815700" cy="36690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600"/>
              </a:spcAft>
              <a:buClr>
                <a:srgbClr val="262626"/>
              </a:buClr>
              <a:buSzPts val="4400"/>
              <a:buFont typeface="Garamond"/>
              <a:buNone/>
            </a:pPr>
            <a:r>
              <a:rPr lang="en-US" sz="1800" b="1" i="0" u="none" strike="noStrike" cap="none">
                <a:solidFill>
                  <a:srgbClr val="FFC000"/>
                </a:solidFill>
                <a:latin typeface="Calibri"/>
                <a:ea typeface="Calibri"/>
                <a:cs typeface="Calibri"/>
                <a:sym typeface="Calibri"/>
              </a:rPr>
              <a:t>ABC</a:t>
            </a:r>
            <a:r>
              <a:rPr lang="en-US" sz="1800" b="1" i="0" u="none" strike="noStrike" cap="none">
                <a:solidFill>
                  <a:srgbClr val="262626"/>
                </a:solidFill>
                <a:latin typeface="Calibri"/>
                <a:ea typeface="Calibri"/>
                <a:cs typeface="Calibri"/>
                <a:sym typeface="Calibri"/>
              </a:rPr>
              <a:t> </a:t>
            </a:r>
            <a:r>
              <a:rPr lang="en-US" sz="1800" b="1" i="0" u="none" strike="noStrike" cap="none">
                <a:solidFill>
                  <a:schemeClr val="lt1"/>
                </a:solidFill>
                <a:latin typeface="Calibri"/>
                <a:ea typeface="Calibri"/>
                <a:cs typeface="Calibri"/>
                <a:sym typeface="Calibri"/>
              </a:rPr>
              <a:t>HEALTH CONSULTANTS</a:t>
            </a:r>
            <a:endParaRPr sz="2400" b="0" i="0" u="none" strike="noStrike" cap="none">
              <a:solidFill>
                <a:schemeClr val="lt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424242"/>
            </a:gs>
            <a:gs pos="100000">
              <a:srgbClr val="010101"/>
            </a:gs>
          </a:gsLst>
          <a:lin ang="5400012" scaled="0"/>
        </a:gradFill>
        <a:effectLst/>
      </p:bgPr>
    </p:bg>
    <p:spTree>
      <p:nvGrpSpPr>
        <p:cNvPr id="1" name="Shape 967"/>
        <p:cNvGrpSpPr/>
        <p:nvPr/>
      </p:nvGrpSpPr>
      <p:grpSpPr>
        <a:xfrm>
          <a:off x="0" y="0"/>
          <a:ext cx="0" cy="0"/>
          <a:chOff x="0" y="0"/>
          <a:chExt cx="0" cy="0"/>
        </a:xfrm>
      </p:grpSpPr>
      <p:sp>
        <p:nvSpPr>
          <p:cNvPr id="968" name="Google Shape;968;p102"/>
          <p:cNvSpPr txBox="1">
            <a:spLocks noGrp="1"/>
          </p:cNvSpPr>
          <p:nvPr>
            <p:ph type="body" idx="1"/>
          </p:nvPr>
        </p:nvSpPr>
        <p:spPr>
          <a:xfrm>
            <a:off x="1366898" y="2428837"/>
            <a:ext cx="3100418" cy="357173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600"/>
              </a:spcBef>
              <a:spcAft>
                <a:spcPts val="0"/>
              </a:spcAft>
              <a:buSzPts val="3220"/>
              <a:buNone/>
            </a:pPr>
            <a:r>
              <a:rPr lang="en-US" sz="1400" b="1">
                <a:solidFill>
                  <a:srgbClr val="953734"/>
                </a:solidFill>
                <a:latin typeface="Calibri"/>
                <a:ea typeface="Calibri"/>
                <a:cs typeface="Calibri"/>
                <a:sym typeface="Calibri"/>
              </a:rPr>
              <a:t>PLAN A</a:t>
            </a:r>
            <a:endParaRPr/>
          </a:p>
          <a:p>
            <a:pPr marL="285750" lvl="0" indent="-285750" algn="l" rtl="0">
              <a:lnSpc>
                <a:spcPct val="100000"/>
              </a:lnSpc>
              <a:spcBef>
                <a:spcPts val="600"/>
              </a:spcBef>
              <a:spcAft>
                <a:spcPts val="0"/>
              </a:spcAft>
              <a:buClr>
                <a:schemeClr val="dk1"/>
              </a:buClr>
              <a:buSzPts val="1000"/>
              <a:buFont typeface="Arial"/>
              <a:buChar char="•"/>
            </a:pPr>
            <a:r>
              <a:rPr lang="en-US" sz="1000" b="1">
                <a:solidFill>
                  <a:schemeClr val="dk1"/>
                </a:solidFill>
                <a:latin typeface="Calibri"/>
                <a:ea typeface="Calibri"/>
                <a:cs typeface="Calibri"/>
                <a:sym typeface="Calibri"/>
              </a:rPr>
              <a:t>Premium: </a:t>
            </a:r>
            <a:r>
              <a:rPr lang="en-US" sz="1000" b="1">
                <a:solidFill>
                  <a:srgbClr val="3F3151"/>
                </a:solidFill>
                <a:highlight>
                  <a:srgbClr val="FFFF00"/>
                </a:highlight>
                <a:latin typeface="Calibri"/>
                <a:ea typeface="Calibri"/>
                <a:cs typeface="Calibri"/>
                <a:sym typeface="Calibri"/>
              </a:rPr>
              <a:t>$</a:t>
            </a:r>
            <a:endParaRPr sz="1000">
              <a:solidFill>
                <a:schemeClr val="dk1"/>
              </a:solidFill>
              <a:highlight>
                <a:srgbClr val="00FF00"/>
              </a:highlight>
              <a:latin typeface="Calibri"/>
              <a:ea typeface="Calibri"/>
              <a:cs typeface="Calibri"/>
              <a:sym typeface="Calibri"/>
            </a:endParaRPr>
          </a:p>
          <a:p>
            <a:pPr marL="285750" lvl="0" indent="-285750" algn="l" rtl="0">
              <a:lnSpc>
                <a:spcPct val="100000"/>
              </a:lnSpc>
              <a:spcBef>
                <a:spcPts val="0"/>
              </a:spcBef>
              <a:spcAft>
                <a:spcPts val="0"/>
              </a:spcAft>
              <a:buClr>
                <a:schemeClr val="dk1"/>
              </a:buClr>
              <a:buSzPts val="1000"/>
              <a:buFont typeface="Arial"/>
              <a:buChar char="•"/>
            </a:pPr>
            <a:r>
              <a:rPr lang="en-US" sz="1000" b="1">
                <a:solidFill>
                  <a:schemeClr val="dk1"/>
                </a:solidFill>
                <a:latin typeface="Calibri"/>
                <a:ea typeface="Calibri"/>
                <a:cs typeface="Calibri"/>
                <a:sym typeface="Calibri"/>
              </a:rPr>
              <a:t>Network: </a:t>
            </a:r>
            <a:r>
              <a:rPr lang="en-US" sz="1000" u="sng">
                <a:solidFill>
                  <a:schemeClr val="hlink"/>
                </a:solidFill>
                <a:latin typeface="Calibri"/>
                <a:ea typeface="Calibri"/>
                <a:cs typeface="Calibri"/>
                <a:sym typeface="Calibri"/>
                <a:hlinkClick r:id="rId3"/>
              </a:rPr>
              <a:t>Aetna Open Choice PPO</a:t>
            </a:r>
            <a:endParaRPr sz="1000">
              <a:solidFill>
                <a:schemeClr val="dk1"/>
              </a:solidFill>
              <a:latin typeface="Calibri"/>
              <a:ea typeface="Calibri"/>
              <a:cs typeface="Calibri"/>
              <a:sym typeface="Calibri"/>
            </a:endParaRPr>
          </a:p>
          <a:p>
            <a:pPr marL="285750" lvl="0" indent="-285750" algn="l" rtl="0">
              <a:lnSpc>
                <a:spcPct val="100000"/>
              </a:lnSpc>
              <a:spcBef>
                <a:spcPts val="0"/>
              </a:spcBef>
              <a:spcAft>
                <a:spcPts val="0"/>
              </a:spcAft>
              <a:buClr>
                <a:schemeClr val="dk1"/>
              </a:buClr>
              <a:buSzPts val="1000"/>
              <a:buFont typeface="Arial"/>
              <a:buChar char="•"/>
            </a:pPr>
            <a:r>
              <a:rPr lang="en-US" sz="1000" b="1">
                <a:solidFill>
                  <a:schemeClr val="dk1"/>
                </a:solidFill>
                <a:latin typeface="Calibri"/>
                <a:ea typeface="Calibri"/>
                <a:cs typeface="Calibri"/>
                <a:sym typeface="Calibri"/>
              </a:rPr>
              <a:t>Policy: </a:t>
            </a:r>
            <a:r>
              <a:rPr lang="en-US" sz="1000">
                <a:solidFill>
                  <a:schemeClr val="dk1"/>
                </a:solidFill>
                <a:latin typeface="Calibri"/>
                <a:ea typeface="Calibri"/>
                <a:cs typeface="Calibri"/>
                <a:sym typeface="Calibri"/>
              </a:rPr>
              <a:t>Co-Pay Enhanced</a:t>
            </a:r>
            <a:endParaRPr sz="1000">
              <a:solidFill>
                <a:schemeClr val="dk1"/>
              </a:solidFill>
              <a:latin typeface="Calibri"/>
              <a:ea typeface="Calibri"/>
              <a:cs typeface="Calibri"/>
              <a:sym typeface="Calibri"/>
            </a:endParaRPr>
          </a:p>
          <a:p>
            <a:pPr marL="285750" lvl="0" indent="-285750" algn="l" rtl="0">
              <a:lnSpc>
                <a:spcPct val="100000"/>
              </a:lnSpc>
              <a:spcBef>
                <a:spcPts val="0"/>
              </a:spcBef>
              <a:spcAft>
                <a:spcPts val="0"/>
              </a:spcAft>
              <a:buClr>
                <a:schemeClr val="dk1"/>
              </a:buClr>
              <a:buSzPts val="1000"/>
              <a:buFont typeface="Arial"/>
              <a:buChar char="•"/>
            </a:pPr>
            <a:r>
              <a:rPr lang="en-US" sz="1000" b="1">
                <a:solidFill>
                  <a:schemeClr val="dk1"/>
                </a:solidFill>
                <a:latin typeface="Calibri"/>
                <a:ea typeface="Calibri"/>
                <a:cs typeface="Calibri"/>
                <a:sym typeface="Calibri"/>
              </a:rPr>
              <a:t>Deductible: </a:t>
            </a:r>
            <a:r>
              <a:rPr lang="en-US" sz="1000" b="1">
                <a:solidFill>
                  <a:schemeClr val="dk1"/>
                </a:solidFill>
                <a:highlight>
                  <a:srgbClr val="FFFF00"/>
                </a:highlight>
                <a:latin typeface="Calibri"/>
                <a:ea typeface="Calibri"/>
                <a:cs typeface="Calibri"/>
                <a:sym typeface="Calibri"/>
              </a:rPr>
              <a:t>$4,000</a:t>
            </a:r>
            <a:endParaRPr sz="1000" b="1">
              <a:solidFill>
                <a:schemeClr val="dk1"/>
              </a:solidFill>
              <a:highlight>
                <a:srgbClr val="FFFF00"/>
              </a:highlight>
              <a:latin typeface="Calibri"/>
              <a:ea typeface="Calibri"/>
              <a:cs typeface="Calibri"/>
              <a:sym typeface="Calibri"/>
            </a:endParaRPr>
          </a:p>
          <a:p>
            <a:pPr marL="285750" lvl="0" indent="-285750" algn="l" rtl="0">
              <a:lnSpc>
                <a:spcPct val="100000"/>
              </a:lnSpc>
              <a:spcBef>
                <a:spcPts val="0"/>
              </a:spcBef>
              <a:spcAft>
                <a:spcPts val="0"/>
              </a:spcAft>
              <a:buClr>
                <a:schemeClr val="dk1"/>
              </a:buClr>
              <a:buSzPts val="1000"/>
              <a:buFont typeface="Arial"/>
              <a:buChar char="•"/>
            </a:pPr>
            <a:r>
              <a:rPr lang="en-US" sz="1000" b="1">
                <a:solidFill>
                  <a:schemeClr val="dk1"/>
                </a:solidFill>
                <a:latin typeface="Calibri"/>
                <a:ea typeface="Calibri"/>
                <a:cs typeface="Calibri"/>
                <a:sym typeface="Calibri"/>
              </a:rPr>
              <a:t>Co-Insurance: </a:t>
            </a:r>
            <a:r>
              <a:rPr lang="en-US" sz="1000" b="1">
                <a:solidFill>
                  <a:schemeClr val="dk1"/>
                </a:solidFill>
                <a:highlight>
                  <a:srgbClr val="FFFF00"/>
                </a:highlight>
                <a:latin typeface="Calibri"/>
                <a:ea typeface="Calibri"/>
                <a:cs typeface="Calibri"/>
                <a:sym typeface="Calibri"/>
              </a:rPr>
              <a:t>75/25</a:t>
            </a:r>
            <a:endParaRPr sz="1000" b="1">
              <a:solidFill>
                <a:schemeClr val="dk1"/>
              </a:solidFill>
              <a:highlight>
                <a:srgbClr val="FFFF00"/>
              </a:highlight>
              <a:latin typeface="Calibri"/>
              <a:ea typeface="Calibri"/>
              <a:cs typeface="Calibri"/>
              <a:sym typeface="Calibri"/>
            </a:endParaRPr>
          </a:p>
          <a:p>
            <a:pPr marL="285750" lvl="0" indent="-285750" algn="l" rtl="0">
              <a:lnSpc>
                <a:spcPct val="100000"/>
              </a:lnSpc>
              <a:spcBef>
                <a:spcPts val="0"/>
              </a:spcBef>
              <a:spcAft>
                <a:spcPts val="0"/>
              </a:spcAft>
              <a:buClr>
                <a:schemeClr val="dk1"/>
              </a:buClr>
              <a:buSzPts val="1000"/>
              <a:buFont typeface="Arial"/>
              <a:buChar char="•"/>
            </a:pPr>
            <a:r>
              <a:rPr lang="en-US" sz="1000" b="1">
                <a:solidFill>
                  <a:schemeClr val="dk1"/>
                </a:solidFill>
                <a:latin typeface="Calibri"/>
                <a:ea typeface="Calibri"/>
                <a:cs typeface="Calibri"/>
                <a:sym typeface="Calibri"/>
              </a:rPr>
              <a:t>Max OOP: </a:t>
            </a:r>
            <a:r>
              <a:rPr lang="en-US" sz="1000" b="1">
                <a:solidFill>
                  <a:schemeClr val="dk1"/>
                </a:solidFill>
                <a:highlight>
                  <a:srgbClr val="FFFF00"/>
                </a:highlight>
                <a:latin typeface="Calibri"/>
                <a:ea typeface="Calibri"/>
                <a:cs typeface="Calibri"/>
                <a:sym typeface="Calibri"/>
              </a:rPr>
              <a:t>$11,500</a:t>
            </a:r>
            <a:endParaRPr sz="1000" b="1">
              <a:solidFill>
                <a:schemeClr val="dk1"/>
              </a:solidFill>
              <a:highlight>
                <a:srgbClr val="FFFF00"/>
              </a:highlight>
              <a:latin typeface="Calibri"/>
              <a:ea typeface="Calibri"/>
              <a:cs typeface="Calibri"/>
              <a:sym typeface="Calibri"/>
            </a:endParaRPr>
          </a:p>
          <a:p>
            <a:pPr marL="285750" lvl="0" indent="-285750" algn="l" rtl="0">
              <a:lnSpc>
                <a:spcPct val="100000"/>
              </a:lnSpc>
              <a:spcBef>
                <a:spcPts val="0"/>
              </a:spcBef>
              <a:spcAft>
                <a:spcPts val="0"/>
              </a:spcAft>
              <a:buClr>
                <a:schemeClr val="dk1"/>
              </a:buClr>
              <a:buSzPts val="1000"/>
              <a:buFont typeface="Arial"/>
              <a:buChar char="•"/>
            </a:pPr>
            <a:r>
              <a:rPr lang="en-US" sz="1000" b="1">
                <a:solidFill>
                  <a:schemeClr val="dk1"/>
                </a:solidFill>
                <a:latin typeface="Calibri"/>
                <a:ea typeface="Calibri"/>
                <a:cs typeface="Calibri"/>
                <a:sym typeface="Calibri"/>
              </a:rPr>
              <a:t>Primary Doctor Visits: </a:t>
            </a:r>
            <a:r>
              <a:rPr lang="en-US" sz="1000">
                <a:solidFill>
                  <a:schemeClr val="dk1"/>
                </a:solidFill>
                <a:latin typeface="Calibri"/>
                <a:ea typeface="Calibri"/>
                <a:cs typeface="Calibri"/>
                <a:sym typeface="Calibri"/>
              </a:rPr>
              <a:t>$40 </a:t>
            </a:r>
            <a:endParaRPr sz="1000">
              <a:solidFill>
                <a:schemeClr val="dk1"/>
              </a:solidFill>
              <a:latin typeface="Calibri"/>
              <a:ea typeface="Calibri"/>
              <a:cs typeface="Calibri"/>
              <a:sym typeface="Calibri"/>
            </a:endParaRPr>
          </a:p>
          <a:p>
            <a:pPr marL="285750" lvl="0" indent="-285750" algn="l" rtl="0">
              <a:lnSpc>
                <a:spcPct val="100000"/>
              </a:lnSpc>
              <a:spcBef>
                <a:spcPts val="0"/>
              </a:spcBef>
              <a:spcAft>
                <a:spcPts val="0"/>
              </a:spcAft>
              <a:buClr>
                <a:schemeClr val="dk1"/>
              </a:buClr>
              <a:buSzPts val="1000"/>
              <a:buFont typeface="Arial"/>
              <a:buChar char="•"/>
            </a:pPr>
            <a:r>
              <a:rPr lang="en-US" sz="1000" b="1">
                <a:solidFill>
                  <a:schemeClr val="dk1"/>
                </a:solidFill>
                <a:latin typeface="Calibri"/>
                <a:ea typeface="Calibri"/>
                <a:cs typeface="Calibri"/>
                <a:sym typeface="Calibri"/>
              </a:rPr>
              <a:t>Specialist Doctor Visits: </a:t>
            </a:r>
            <a:r>
              <a:rPr lang="en-US" sz="1000">
                <a:solidFill>
                  <a:schemeClr val="dk1"/>
                </a:solidFill>
                <a:latin typeface="Calibri"/>
                <a:ea typeface="Calibri"/>
                <a:cs typeface="Calibri"/>
                <a:sym typeface="Calibri"/>
              </a:rPr>
              <a:t>$60</a:t>
            </a:r>
            <a:endParaRPr sz="1000" b="1">
              <a:solidFill>
                <a:schemeClr val="dk1"/>
              </a:solidFill>
              <a:latin typeface="Calibri"/>
              <a:ea typeface="Calibri"/>
              <a:cs typeface="Calibri"/>
              <a:sym typeface="Calibri"/>
            </a:endParaRPr>
          </a:p>
          <a:p>
            <a:pPr marL="285750" lvl="0" indent="-285750" algn="l" rtl="0">
              <a:lnSpc>
                <a:spcPct val="100000"/>
              </a:lnSpc>
              <a:spcBef>
                <a:spcPts val="0"/>
              </a:spcBef>
              <a:spcAft>
                <a:spcPts val="0"/>
              </a:spcAft>
              <a:buClr>
                <a:schemeClr val="dk1"/>
              </a:buClr>
              <a:buSzPts val="1000"/>
              <a:buFont typeface="Arial"/>
              <a:buChar char="•"/>
            </a:pPr>
            <a:r>
              <a:rPr lang="en-US" sz="1000" b="1">
                <a:solidFill>
                  <a:schemeClr val="dk1"/>
                </a:solidFill>
                <a:latin typeface="Calibri"/>
                <a:ea typeface="Calibri"/>
                <a:cs typeface="Calibri"/>
                <a:sym typeface="Calibri"/>
              </a:rPr>
              <a:t>Prescriptions: </a:t>
            </a:r>
            <a:r>
              <a:rPr lang="en-US" sz="1000">
                <a:solidFill>
                  <a:schemeClr val="dk1"/>
                </a:solidFill>
                <a:latin typeface="Calibri"/>
                <a:ea typeface="Calibri"/>
                <a:cs typeface="Calibri"/>
                <a:sym typeface="Calibri"/>
              </a:rPr>
              <a:t>$10 Generic</a:t>
            </a:r>
            <a:endParaRPr sz="1000">
              <a:solidFill>
                <a:schemeClr val="dk1"/>
              </a:solidFill>
              <a:latin typeface="Calibri"/>
              <a:ea typeface="Calibri"/>
              <a:cs typeface="Calibri"/>
              <a:sym typeface="Calibri"/>
            </a:endParaRPr>
          </a:p>
          <a:p>
            <a:pPr marL="285750" lvl="0" indent="-285750" algn="l" rtl="0">
              <a:lnSpc>
                <a:spcPct val="100000"/>
              </a:lnSpc>
              <a:spcBef>
                <a:spcPts val="0"/>
              </a:spcBef>
              <a:spcAft>
                <a:spcPts val="0"/>
              </a:spcAft>
              <a:buClr>
                <a:schemeClr val="dk1"/>
              </a:buClr>
              <a:buSzPts val="1000"/>
              <a:buFont typeface="Arial"/>
              <a:buChar char="•"/>
            </a:pPr>
            <a:r>
              <a:rPr lang="en-US" sz="1000" b="1">
                <a:solidFill>
                  <a:schemeClr val="dk1"/>
                </a:solidFill>
                <a:latin typeface="Calibri"/>
                <a:ea typeface="Calibri"/>
                <a:cs typeface="Calibri"/>
                <a:sym typeface="Calibri"/>
              </a:rPr>
              <a:t>Underwriter: </a:t>
            </a:r>
            <a:r>
              <a:rPr lang="en-US" sz="1000">
                <a:solidFill>
                  <a:schemeClr val="dk1"/>
                </a:solidFill>
                <a:latin typeface="Calibri"/>
                <a:ea typeface="Calibri"/>
                <a:cs typeface="Calibri"/>
                <a:sym typeface="Calibri"/>
              </a:rPr>
              <a:t>All-State</a:t>
            </a:r>
            <a:endParaRPr/>
          </a:p>
        </p:txBody>
      </p:sp>
      <p:pic>
        <p:nvPicPr>
          <p:cNvPr id="969" name="Google Shape;969;p102">
            <a:hlinkClick r:id="rId4"/>
          </p:cNvPr>
          <p:cNvPicPr preferRelativeResize="0"/>
          <p:nvPr/>
        </p:nvPicPr>
        <p:blipFill rotWithShape="1">
          <a:blip r:embed="rId5">
            <a:alphaModFix/>
          </a:blip>
          <a:srcRect l="15938" t="40170" r="16236" b="17331"/>
          <a:stretch/>
        </p:blipFill>
        <p:spPr>
          <a:xfrm>
            <a:off x="4497649" y="1011289"/>
            <a:ext cx="3196717" cy="1067029"/>
          </a:xfrm>
          <a:prstGeom prst="rect">
            <a:avLst/>
          </a:prstGeom>
          <a:noFill/>
          <a:ln>
            <a:noFill/>
          </a:ln>
        </p:spPr>
      </p:pic>
      <p:sp>
        <p:nvSpPr>
          <p:cNvPr id="970" name="Google Shape;970;p102"/>
          <p:cNvSpPr txBox="1"/>
          <p:nvPr/>
        </p:nvSpPr>
        <p:spPr>
          <a:xfrm>
            <a:off x="4646459" y="2410497"/>
            <a:ext cx="2899082" cy="357173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600"/>
              </a:spcBef>
              <a:spcAft>
                <a:spcPts val="0"/>
              </a:spcAft>
              <a:buClr>
                <a:schemeClr val="accent1"/>
              </a:buClr>
              <a:buSzPts val="3220"/>
              <a:buFont typeface="Arial"/>
              <a:buNone/>
            </a:pPr>
            <a:r>
              <a:rPr lang="en-US" sz="1400" b="1" i="0" u="none" strike="noStrike" cap="none">
                <a:solidFill>
                  <a:srgbClr val="953734"/>
                </a:solidFill>
                <a:latin typeface="Calibri"/>
                <a:ea typeface="Calibri"/>
                <a:cs typeface="Calibri"/>
                <a:sym typeface="Calibri"/>
              </a:rPr>
              <a:t>PLAN B</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600"/>
              </a:spcBef>
              <a:spcAft>
                <a:spcPts val="0"/>
              </a:spcAft>
              <a:buClr>
                <a:schemeClr val="dk1"/>
              </a:buClr>
              <a:buSzPts val="1000"/>
              <a:buFont typeface="Arial"/>
              <a:buChar char="•"/>
            </a:pPr>
            <a:r>
              <a:rPr lang="en-US" sz="1000" b="1" i="0" u="none" strike="noStrike" cap="none">
                <a:solidFill>
                  <a:schemeClr val="dk1"/>
                </a:solidFill>
                <a:latin typeface="Calibri"/>
                <a:ea typeface="Calibri"/>
                <a:cs typeface="Calibri"/>
                <a:sym typeface="Calibri"/>
              </a:rPr>
              <a:t>Premium: </a:t>
            </a:r>
            <a:r>
              <a:rPr lang="en-US" sz="1000" b="1" i="0" u="none" strike="noStrike" cap="none">
                <a:solidFill>
                  <a:srgbClr val="3F3151"/>
                </a:solidFill>
                <a:highlight>
                  <a:srgbClr val="FFFF00"/>
                </a:highlight>
                <a:latin typeface="Calibri"/>
                <a:ea typeface="Calibri"/>
                <a:cs typeface="Calibri"/>
                <a:sym typeface="Calibri"/>
              </a:rPr>
              <a:t>$</a:t>
            </a:r>
            <a:endParaRPr sz="1000" b="1" i="0" u="none" strike="noStrike" cap="none">
              <a:solidFill>
                <a:schemeClr val="dk1"/>
              </a:solidFill>
              <a:highlight>
                <a:srgbClr val="00FF00"/>
              </a:highlight>
              <a:latin typeface="Calibri"/>
              <a:ea typeface="Calibri"/>
              <a:cs typeface="Calibri"/>
              <a:sym typeface="Calibri"/>
            </a:endParaRPr>
          </a:p>
          <a:p>
            <a:pPr marL="171450" marR="0" lvl="0" indent="-171450" algn="l" rtl="0">
              <a:lnSpc>
                <a:spcPct val="100000"/>
              </a:lnSpc>
              <a:spcBef>
                <a:spcPts val="0"/>
              </a:spcBef>
              <a:spcAft>
                <a:spcPts val="0"/>
              </a:spcAft>
              <a:buClr>
                <a:schemeClr val="dk1"/>
              </a:buClr>
              <a:buSzPts val="1000"/>
              <a:buFont typeface="Arial"/>
              <a:buChar char="•"/>
            </a:pPr>
            <a:r>
              <a:rPr lang="en-US" sz="1000" b="1" i="0" u="none" strike="noStrike" cap="none">
                <a:solidFill>
                  <a:schemeClr val="dk1"/>
                </a:solidFill>
                <a:latin typeface="Calibri"/>
                <a:ea typeface="Calibri"/>
                <a:cs typeface="Calibri"/>
                <a:sym typeface="Calibri"/>
              </a:rPr>
              <a:t>Network: </a:t>
            </a:r>
            <a:r>
              <a:rPr lang="en-US" sz="1000" b="0" i="0" u="sng" strike="noStrike" cap="none">
                <a:solidFill>
                  <a:schemeClr val="hlink"/>
                </a:solidFill>
                <a:latin typeface="Calibri"/>
                <a:ea typeface="Calibri"/>
                <a:cs typeface="Calibri"/>
                <a:sym typeface="Calibri"/>
                <a:hlinkClick r:id="rId3"/>
              </a:rPr>
              <a:t>Aetna Open Choice PPO</a:t>
            </a:r>
            <a:endParaRPr sz="1000" b="0" i="0" u="none" strike="noStrike" cap="none">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
                <a:schemeClr val="dk1"/>
              </a:buClr>
              <a:buSzPts val="1000"/>
              <a:buFont typeface="Arial"/>
              <a:buChar char="•"/>
            </a:pPr>
            <a:r>
              <a:rPr lang="en-US" sz="1000" b="1" i="0" u="none" strike="noStrike" cap="none">
                <a:solidFill>
                  <a:schemeClr val="dk1"/>
                </a:solidFill>
                <a:latin typeface="Calibri"/>
                <a:ea typeface="Calibri"/>
                <a:cs typeface="Calibri"/>
                <a:sym typeface="Calibri"/>
              </a:rPr>
              <a:t>Policy: </a:t>
            </a:r>
            <a:r>
              <a:rPr lang="en-US" sz="1000" b="0" i="0" u="none" strike="noStrike" cap="none">
                <a:solidFill>
                  <a:schemeClr val="dk1"/>
                </a:solidFill>
                <a:latin typeface="Calibri"/>
                <a:ea typeface="Calibri"/>
                <a:cs typeface="Calibri"/>
                <a:sym typeface="Calibri"/>
              </a:rPr>
              <a:t>Co-Pay Enhanced</a:t>
            </a:r>
            <a:endParaRPr/>
          </a:p>
          <a:p>
            <a:pPr marL="171450" marR="0" lvl="0" indent="-171450" algn="l" rtl="0">
              <a:lnSpc>
                <a:spcPct val="100000"/>
              </a:lnSpc>
              <a:spcBef>
                <a:spcPts val="0"/>
              </a:spcBef>
              <a:spcAft>
                <a:spcPts val="0"/>
              </a:spcAft>
              <a:buClr>
                <a:schemeClr val="dk1"/>
              </a:buClr>
              <a:buSzPts val="1000"/>
              <a:buFont typeface="Arial"/>
              <a:buChar char="•"/>
            </a:pPr>
            <a:r>
              <a:rPr lang="en-US" sz="1000" b="1" i="0" u="none" strike="noStrike" cap="none">
                <a:solidFill>
                  <a:schemeClr val="dk1"/>
                </a:solidFill>
                <a:latin typeface="Calibri"/>
                <a:ea typeface="Calibri"/>
                <a:cs typeface="Calibri"/>
                <a:sym typeface="Calibri"/>
              </a:rPr>
              <a:t>Deductible: </a:t>
            </a:r>
            <a:r>
              <a:rPr lang="en-US" sz="1000" b="1" i="0" u="none" strike="noStrike" cap="none">
                <a:solidFill>
                  <a:schemeClr val="dk1"/>
                </a:solidFill>
                <a:highlight>
                  <a:srgbClr val="FFFF00"/>
                </a:highlight>
                <a:latin typeface="Calibri"/>
                <a:ea typeface="Calibri"/>
                <a:cs typeface="Calibri"/>
                <a:sym typeface="Calibri"/>
              </a:rPr>
              <a:t>$8,000</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000"/>
              <a:buFont typeface="Arial"/>
              <a:buChar char="•"/>
            </a:pPr>
            <a:r>
              <a:rPr lang="en-US" sz="1000" b="1" i="0" u="none" strike="noStrike" cap="none">
                <a:solidFill>
                  <a:schemeClr val="dk1"/>
                </a:solidFill>
                <a:latin typeface="Calibri"/>
                <a:ea typeface="Calibri"/>
                <a:cs typeface="Calibri"/>
                <a:sym typeface="Calibri"/>
              </a:rPr>
              <a:t>Co-Insurance: </a:t>
            </a:r>
            <a:r>
              <a:rPr lang="en-US" sz="1000" b="1" i="0" u="none" strike="noStrike" cap="none">
                <a:solidFill>
                  <a:schemeClr val="dk1"/>
                </a:solidFill>
                <a:highlight>
                  <a:srgbClr val="FFFF00"/>
                </a:highlight>
                <a:latin typeface="Calibri"/>
                <a:ea typeface="Calibri"/>
                <a:cs typeface="Calibri"/>
                <a:sym typeface="Calibri"/>
              </a:rPr>
              <a:t>100/0</a:t>
            </a:r>
            <a:endParaRPr sz="1400" b="1" i="0" u="none" strike="noStrike" cap="none">
              <a:solidFill>
                <a:srgbClr val="000000"/>
              </a:solidFill>
              <a:highlight>
                <a:srgbClr val="FFFF00"/>
              </a:highlight>
            </a:endParaRPr>
          </a:p>
          <a:p>
            <a:pPr marL="171450" marR="0" lvl="0" indent="-171450" algn="l" rtl="0">
              <a:lnSpc>
                <a:spcPct val="100000"/>
              </a:lnSpc>
              <a:spcBef>
                <a:spcPts val="0"/>
              </a:spcBef>
              <a:spcAft>
                <a:spcPts val="0"/>
              </a:spcAft>
              <a:buClr>
                <a:schemeClr val="dk1"/>
              </a:buClr>
              <a:buSzPts val="1000"/>
              <a:buFont typeface="Arial"/>
              <a:buChar char="•"/>
            </a:pPr>
            <a:r>
              <a:rPr lang="en-US" sz="1000" b="1" i="0" u="none" strike="noStrike" cap="none">
                <a:solidFill>
                  <a:schemeClr val="dk1"/>
                </a:solidFill>
                <a:latin typeface="Calibri"/>
                <a:ea typeface="Calibri"/>
                <a:cs typeface="Calibri"/>
                <a:sym typeface="Calibri"/>
              </a:rPr>
              <a:t>Max OOP: </a:t>
            </a:r>
            <a:r>
              <a:rPr lang="en-US" sz="1000" b="1" i="0" u="none" strike="noStrike" cap="none">
                <a:solidFill>
                  <a:schemeClr val="dk1"/>
                </a:solidFill>
                <a:highlight>
                  <a:srgbClr val="FFFF00"/>
                </a:highlight>
                <a:latin typeface="Calibri"/>
                <a:ea typeface="Calibri"/>
                <a:cs typeface="Calibri"/>
                <a:sym typeface="Calibri"/>
              </a:rPr>
              <a:t>$8,000</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000"/>
              <a:buFont typeface="Arial"/>
              <a:buChar char="•"/>
            </a:pPr>
            <a:r>
              <a:rPr lang="en-US" sz="1000" b="1" i="0" u="none" strike="noStrike" cap="none">
                <a:solidFill>
                  <a:schemeClr val="dk1"/>
                </a:solidFill>
                <a:latin typeface="Calibri"/>
                <a:ea typeface="Calibri"/>
                <a:cs typeface="Calibri"/>
                <a:sym typeface="Calibri"/>
              </a:rPr>
              <a:t>Primary Doctor Visits: </a:t>
            </a:r>
            <a:r>
              <a:rPr lang="en-US" sz="1000" b="0" i="0" u="none" strike="noStrike" cap="none">
                <a:solidFill>
                  <a:schemeClr val="dk1"/>
                </a:solidFill>
                <a:latin typeface="Calibri"/>
                <a:ea typeface="Calibri"/>
                <a:cs typeface="Calibri"/>
                <a:sym typeface="Calibri"/>
              </a:rPr>
              <a:t>$40 </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000"/>
              <a:buFont typeface="Arial"/>
              <a:buChar char="•"/>
            </a:pPr>
            <a:r>
              <a:rPr lang="en-US" sz="1000" b="1" i="0" u="none" strike="noStrike" cap="none">
                <a:solidFill>
                  <a:schemeClr val="dk1"/>
                </a:solidFill>
                <a:latin typeface="Calibri"/>
                <a:ea typeface="Calibri"/>
                <a:cs typeface="Calibri"/>
                <a:sym typeface="Calibri"/>
              </a:rPr>
              <a:t>Specialist Doctor Visits: </a:t>
            </a:r>
            <a:r>
              <a:rPr lang="en-US" sz="1000" b="0" i="0" u="none" strike="noStrike" cap="none">
                <a:solidFill>
                  <a:schemeClr val="dk1"/>
                </a:solidFill>
                <a:latin typeface="Calibri"/>
                <a:ea typeface="Calibri"/>
                <a:cs typeface="Calibri"/>
                <a:sym typeface="Calibri"/>
              </a:rPr>
              <a:t>$60</a:t>
            </a:r>
            <a:endParaRPr sz="1000" b="1" i="0" u="none" strike="noStrike" cap="none">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
                <a:schemeClr val="dk1"/>
              </a:buClr>
              <a:buSzPts val="1000"/>
              <a:buFont typeface="Arial"/>
              <a:buChar char="•"/>
            </a:pPr>
            <a:r>
              <a:rPr lang="en-US" sz="1000" b="1" i="0" u="none" strike="noStrike" cap="none">
                <a:solidFill>
                  <a:schemeClr val="dk1"/>
                </a:solidFill>
                <a:latin typeface="Calibri"/>
                <a:ea typeface="Calibri"/>
                <a:cs typeface="Calibri"/>
                <a:sym typeface="Calibri"/>
              </a:rPr>
              <a:t>Prescriptions: </a:t>
            </a:r>
            <a:r>
              <a:rPr lang="en-US" sz="1000" b="0" i="0" u="none" strike="noStrike" cap="none">
                <a:solidFill>
                  <a:schemeClr val="dk1"/>
                </a:solidFill>
                <a:latin typeface="Calibri"/>
                <a:ea typeface="Calibri"/>
                <a:cs typeface="Calibri"/>
                <a:sym typeface="Calibri"/>
              </a:rPr>
              <a:t>$10 Generic</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000"/>
              <a:buFont typeface="Arial"/>
              <a:buChar char="•"/>
            </a:pPr>
            <a:r>
              <a:rPr lang="en-US" sz="1000" b="1" i="0" u="none" strike="noStrike" cap="none">
                <a:solidFill>
                  <a:schemeClr val="dk1"/>
                </a:solidFill>
                <a:latin typeface="Calibri"/>
                <a:ea typeface="Calibri"/>
                <a:cs typeface="Calibri"/>
                <a:sym typeface="Calibri"/>
              </a:rPr>
              <a:t>Underwriter: </a:t>
            </a:r>
            <a:r>
              <a:rPr lang="en-US" sz="1000">
                <a:solidFill>
                  <a:schemeClr val="dk1"/>
                </a:solidFill>
                <a:latin typeface="Calibri"/>
                <a:ea typeface="Calibri"/>
                <a:cs typeface="Calibri"/>
                <a:sym typeface="Calibri"/>
              </a:rPr>
              <a:t>All-State</a:t>
            </a:r>
            <a:endParaRPr sz="1400" b="0" i="0" u="none" strike="noStrike" cap="none">
              <a:solidFill>
                <a:srgbClr val="000000"/>
              </a:solidFill>
              <a:latin typeface="Arial"/>
              <a:ea typeface="Arial"/>
              <a:cs typeface="Arial"/>
              <a:sym typeface="Arial"/>
            </a:endParaRPr>
          </a:p>
        </p:txBody>
      </p:sp>
      <p:cxnSp>
        <p:nvCxnSpPr>
          <p:cNvPr id="971" name="Google Shape;971;p102"/>
          <p:cNvCxnSpPr/>
          <p:nvPr/>
        </p:nvCxnSpPr>
        <p:spPr>
          <a:xfrm>
            <a:off x="4378300" y="2421947"/>
            <a:ext cx="5700" cy="3816600"/>
          </a:xfrm>
          <a:prstGeom prst="straightConnector1">
            <a:avLst/>
          </a:prstGeom>
          <a:noFill/>
          <a:ln w="38100" cap="flat" cmpd="sng">
            <a:solidFill>
              <a:schemeClr val="dk1"/>
            </a:solidFill>
            <a:prstDash val="solid"/>
            <a:round/>
            <a:headEnd type="none" w="sm" len="sm"/>
            <a:tailEnd type="none" w="sm" len="sm"/>
          </a:ln>
          <a:effectLst>
            <a:outerShdw blurRad="40000" dist="23000" dir="5400000" rotWithShape="0">
              <a:srgbClr val="000000">
                <a:alpha val="34509"/>
              </a:srgbClr>
            </a:outerShdw>
          </a:effectLst>
        </p:spPr>
      </p:cxnSp>
      <p:cxnSp>
        <p:nvCxnSpPr>
          <p:cNvPr id="972" name="Google Shape;972;p102"/>
          <p:cNvCxnSpPr/>
          <p:nvPr/>
        </p:nvCxnSpPr>
        <p:spPr>
          <a:xfrm>
            <a:off x="7584925" y="2421947"/>
            <a:ext cx="5700" cy="3816600"/>
          </a:xfrm>
          <a:prstGeom prst="straightConnector1">
            <a:avLst/>
          </a:prstGeom>
          <a:noFill/>
          <a:ln w="38100" cap="flat" cmpd="sng">
            <a:solidFill>
              <a:schemeClr val="dk1"/>
            </a:solidFill>
            <a:prstDash val="solid"/>
            <a:round/>
            <a:headEnd type="none" w="sm" len="sm"/>
            <a:tailEnd type="none" w="sm" len="sm"/>
          </a:ln>
          <a:effectLst>
            <a:outerShdw blurRad="40000" dist="23000" dir="5400000" rotWithShape="0">
              <a:srgbClr val="000000">
                <a:alpha val="34510"/>
              </a:srgbClr>
            </a:outerShdw>
          </a:effectLst>
        </p:spPr>
      </p:cxnSp>
      <p:pic>
        <p:nvPicPr>
          <p:cNvPr id="973" name="Google Shape;973;p102">
            <a:hlinkClick r:id="rId6"/>
          </p:cNvPr>
          <p:cNvPicPr preferRelativeResize="0"/>
          <p:nvPr/>
        </p:nvPicPr>
        <p:blipFill>
          <a:blip r:embed="rId7">
            <a:alphaModFix/>
          </a:blip>
          <a:stretch>
            <a:fillRect/>
          </a:stretch>
        </p:blipFill>
        <p:spPr>
          <a:xfrm>
            <a:off x="9376530" y="5724630"/>
            <a:ext cx="2117900" cy="4709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424242"/>
            </a:gs>
            <a:gs pos="100000">
              <a:srgbClr val="010101"/>
            </a:gs>
          </a:gsLst>
          <a:lin ang="5400012" scaled="0"/>
        </a:gradFill>
        <a:effectLst/>
      </p:bgPr>
    </p:bg>
    <p:spTree>
      <p:nvGrpSpPr>
        <p:cNvPr id="1" name="Shape 978"/>
        <p:cNvGrpSpPr/>
        <p:nvPr/>
      </p:nvGrpSpPr>
      <p:grpSpPr>
        <a:xfrm>
          <a:off x="0" y="0"/>
          <a:ext cx="0" cy="0"/>
          <a:chOff x="0" y="0"/>
          <a:chExt cx="0" cy="0"/>
        </a:xfrm>
      </p:grpSpPr>
      <p:sp>
        <p:nvSpPr>
          <p:cNvPr id="979" name="Google Shape;979;p103"/>
          <p:cNvSpPr txBox="1">
            <a:spLocks noGrp="1"/>
          </p:cNvSpPr>
          <p:nvPr>
            <p:ph type="body" idx="1"/>
          </p:nvPr>
        </p:nvSpPr>
        <p:spPr>
          <a:xfrm>
            <a:off x="1366898" y="2423440"/>
            <a:ext cx="3100418" cy="357173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600"/>
              </a:spcBef>
              <a:spcAft>
                <a:spcPts val="0"/>
              </a:spcAft>
              <a:buSzPts val="3220"/>
              <a:buNone/>
            </a:pPr>
            <a:r>
              <a:rPr lang="en-US" sz="1400" b="1">
                <a:solidFill>
                  <a:srgbClr val="953734"/>
                </a:solidFill>
                <a:latin typeface="Calibri"/>
                <a:ea typeface="Calibri"/>
                <a:cs typeface="Calibri"/>
                <a:sym typeface="Calibri"/>
              </a:rPr>
              <a:t>PLAN A</a:t>
            </a:r>
            <a:endParaRPr/>
          </a:p>
          <a:p>
            <a:pPr marL="285750" lvl="0" indent="-285750" algn="l" rtl="0">
              <a:lnSpc>
                <a:spcPct val="100000"/>
              </a:lnSpc>
              <a:spcBef>
                <a:spcPts val="600"/>
              </a:spcBef>
              <a:spcAft>
                <a:spcPts val="0"/>
              </a:spcAft>
              <a:buClr>
                <a:srgbClr val="3F3151"/>
              </a:buClr>
              <a:buSzPts val="1000"/>
              <a:buFont typeface="Arial"/>
              <a:buChar char="•"/>
            </a:pPr>
            <a:r>
              <a:rPr lang="en-US" sz="1000" b="1">
                <a:solidFill>
                  <a:srgbClr val="3F3151"/>
                </a:solidFill>
                <a:latin typeface="Calibri"/>
                <a:ea typeface="Calibri"/>
                <a:cs typeface="Calibri"/>
                <a:sym typeface="Calibri"/>
              </a:rPr>
              <a:t>Premium: </a:t>
            </a:r>
            <a:r>
              <a:rPr lang="en-US" sz="1000" b="1">
                <a:solidFill>
                  <a:srgbClr val="3F3151"/>
                </a:solidFill>
                <a:highlight>
                  <a:srgbClr val="FFFF00"/>
                </a:highlight>
                <a:latin typeface="Calibri"/>
                <a:ea typeface="Calibri"/>
                <a:cs typeface="Calibri"/>
                <a:sym typeface="Calibri"/>
              </a:rPr>
              <a:t>$</a:t>
            </a:r>
            <a:endParaRPr sz="1000">
              <a:solidFill>
                <a:srgbClr val="3F3151"/>
              </a:solidFill>
              <a:latin typeface="Calibri"/>
              <a:ea typeface="Calibri"/>
              <a:cs typeface="Calibri"/>
              <a:sym typeface="Calibri"/>
            </a:endParaRPr>
          </a:p>
          <a:p>
            <a:pPr marL="285750" lvl="0" indent="-285750" algn="l" rtl="0">
              <a:lnSpc>
                <a:spcPct val="100000"/>
              </a:lnSpc>
              <a:spcBef>
                <a:spcPts val="0"/>
              </a:spcBef>
              <a:spcAft>
                <a:spcPts val="0"/>
              </a:spcAft>
              <a:buClr>
                <a:srgbClr val="3F3151"/>
              </a:buClr>
              <a:buSzPts val="1000"/>
              <a:buFont typeface="Arial"/>
              <a:buChar char="•"/>
            </a:pPr>
            <a:r>
              <a:rPr lang="en-US" sz="1000" b="1">
                <a:solidFill>
                  <a:srgbClr val="3F3151"/>
                </a:solidFill>
                <a:latin typeface="Calibri"/>
                <a:ea typeface="Calibri"/>
                <a:cs typeface="Calibri"/>
                <a:sym typeface="Calibri"/>
              </a:rPr>
              <a:t>Network: </a:t>
            </a:r>
            <a:r>
              <a:rPr lang="en-US" sz="1000" u="sng">
                <a:solidFill>
                  <a:schemeClr val="hlink"/>
                </a:solidFill>
                <a:latin typeface="Calibri"/>
                <a:ea typeface="Calibri"/>
                <a:cs typeface="Calibri"/>
                <a:sym typeface="Calibri"/>
                <a:hlinkClick r:id="rId3"/>
              </a:rPr>
              <a:t>Aetna Open Choice PPO</a:t>
            </a:r>
            <a:endParaRPr sz="1000">
              <a:solidFill>
                <a:srgbClr val="3F3151"/>
              </a:solidFill>
              <a:latin typeface="Calibri"/>
              <a:ea typeface="Calibri"/>
              <a:cs typeface="Calibri"/>
              <a:sym typeface="Calibri"/>
            </a:endParaRPr>
          </a:p>
          <a:p>
            <a:pPr marL="285750" lvl="0" indent="-285750" algn="l" rtl="0">
              <a:lnSpc>
                <a:spcPct val="100000"/>
              </a:lnSpc>
              <a:spcBef>
                <a:spcPts val="0"/>
              </a:spcBef>
              <a:spcAft>
                <a:spcPts val="0"/>
              </a:spcAft>
              <a:buClr>
                <a:srgbClr val="3F3151"/>
              </a:buClr>
              <a:buSzPts val="1000"/>
              <a:buFont typeface="Arial"/>
              <a:buChar char="•"/>
            </a:pPr>
            <a:r>
              <a:rPr lang="en-US" sz="1000" b="1">
                <a:solidFill>
                  <a:srgbClr val="3F3151"/>
                </a:solidFill>
                <a:latin typeface="Calibri"/>
                <a:ea typeface="Calibri"/>
                <a:cs typeface="Calibri"/>
                <a:sym typeface="Calibri"/>
              </a:rPr>
              <a:t>Policy: </a:t>
            </a:r>
            <a:r>
              <a:rPr lang="en-US" sz="1000">
                <a:solidFill>
                  <a:srgbClr val="3F3151"/>
                </a:solidFill>
                <a:latin typeface="Calibri"/>
                <a:ea typeface="Calibri"/>
                <a:cs typeface="Calibri"/>
                <a:sym typeface="Calibri"/>
              </a:rPr>
              <a:t>Enhanced</a:t>
            </a:r>
            <a:endParaRPr sz="1000">
              <a:solidFill>
                <a:srgbClr val="3F3151"/>
              </a:solidFill>
              <a:latin typeface="Calibri"/>
              <a:ea typeface="Calibri"/>
              <a:cs typeface="Calibri"/>
              <a:sym typeface="Calibri"/>
            </a:endParaRPr>
          </a:p>
          <a:p>
            <a:pPr marL="285750" lvl="0" indent="-285750" algn="l" rtl="0">
              <a:lnSpc>
                <a:spcPct val="100000"/>
              </a:lnSpc>
              <a:spcBef>
                <a:spcPts val="0"/>
              </a:spcBef>
              <a:spcAft>
                <a:spcPts val="0"/>
              </a:spcAft>
              <a:buClr>
                <a:srgbClr val="3F3151"/>
              </a:buClr>
              <a:buSzPts val="1000"/>
              <a:buFont typeface="Arial"/>
              <a:buChar char="•"/>
            </a:pPr>
            <a:r>
              <a:rPr lang="en-US" sz="1000" b="1">
                <a:solidFill>
                  <a:srgbClr val="3F3151"/>
                </a:solidFill>
                <a:latin typeface="Calibri"/>
                <a:ea typeface="Calibri"/>
                <a:cs typeface="Calibri"/>
                <a:sym typeface="Calibri"/>
              </a:rPr>
              <a:t>Deductible: </a:t>
            </a:r>
            <a:r>
              <a:rPr lang="en-US" sz="1000" b="1">
                <a:solidFill>
                  <a:srgbClr val="3F3151"/>
                </a:solidFill>
                <a:highlight>
                  <a:srgbClr val="FFFF00"/>
                </a:highlight>
                <a:latin typeface="Calibri"/>
                <a:ea typeface="Calibri"/>
                <a:cs typeface="Calibri"/>
                <a:sym typeface="Calibri"/>
              </a:rPr>
              <a:t>$5,000</a:t>
            </a:r>
            <a:endParaRPr sz="1000" b="1">
              <a:solidFill>
                <a:srgbClr val="3F3151"/>
              </a:solidFill>
              <a:highlight>
                <a:srgbClr val="FFFF00"/>
              </a:highlight>
              <a:latin typeface="Calibri"/>
              <a:ea typeface="Calibri"/>
              <a:cs typeface="Calibri"/>
              <a:sym typeface="Calibri"/>
            </a:endParaRPr>
          </a:p>
          <a:p>
            <a:pPr marL="285750" lvl="0" indent="-285750" algn="l" rtl="0">
              <a:lnSpc>
                <a:spcPct val="100000"/>
              </a:lnSpc>
              <a:spcBef>
                <a:spcPts val="0"/>
              </a:spcBef>
              <a:spcAft>
                <a:spcPts val="0"/>
              </a:spcAft>
              <a:buClr>
                <a:srgbClr val="3F3151"/>
              </a:buClr>
              <a:buSzPts val="1000"/>
              <a:buFont typeface="Arial"/>
              <a:buChar char="•"/>
            </a:pPr>
            <a:r>
              <a:rPr lang="en-US" sz="1000" b="1">
                <a:solidFill>
                  <a:srgbClr val="3F3151"/>
                </a:solidFill>
                <a:latin typeface="Calibri"/>
                <a:ea typeface="Calibri"/>
                <a:cs typeface="Calibri"/>
                <a:sym typeface="Calibri"/>
              </a:rPr>
              <a:t>Co-Insurance: </a:t>
            </a:r>
            <a:r>
              <a:rPr lang="en-US" sz="1000" b="1">
                <a:solidFill>
                  <a:schemeClr val="dk1"/>
                </a:solidFill>
                <a:highlight>
                  <a:srgbClr val="FFFF00"/>
                </a:highlight>
                <a:latin typeface="Calibri"/>
                <a:ea typeface="Calibri"/>
                <a:cs typeface="Calibri"/>
                <a:sym typeface="Calibri"/>
              </a:rPr>
              <a:t>100/0</a:t>
            </a:r>
            <a:endParaRPr/>
          </a:p>
          <a:p>
            <a:pPr marL="285750" lvl="0" indent="-285750" algn="l" rtl="0">
              <a:lnSpc>
                <a:spcPct val="100000"/>
              </a:lnSpc>
              <a:spcBef>
                <a:spcPts val="0"/>
              </a:spcBef>
              <a:spcAft>
                <a:spcPts val="0"/>
              </a:spcAft>
              <a:buClr>
                <a:srgbClr val="3F3151"/>
              </a:buClr>
              <a:buSzPts val="1000"/>
              <a:buFont typeface="Arial"/>
              <a:buChar char="•"/>
            </a:pPr>
            <a:r>
              <a:rPr lang="en-US" sz="1000" b="1">
                <a:solidFill>
                  <a:srgbClr val="3F3151"/>
                </a:solidFill>
                <a:latin typeface="Calibri"/>
                <a:ea typeface="Calibri"/>
                <a:cs typeface="Calibri"/>
                <a:sym typeface="Calibri"/>
              </a:rPr>
              <a:t>Doctor Office Visits: </a:t>
            </a:r>
            <a:r>
              <a:rPr lang="en-US" sz="1000" b="1">
                <a:solidFill>
                  <a:srgbClr val="FF0000"/>
                </a:solidFill>
                <a:latin typeface="Calibri"/>
                <a:ea typeface="Calibri"/>
                <a:cs typeface="Calibri"/>
                <a:sym typeface="Calibri"/>
              </a:rPr>
              <a:t>N/A</a:t>
            </a:r>
            <a:endParaRPr sz="1000">
              <a:solidFill>
                <a:srgbClr val="3F3151"/>
              </a:solidFill>
              <a:latin typeface="Calibri"/>
              <a:ea typeface="Calibri"/>
              <a:cs typeface="Calibri"/>
              <a:sym typeface="Calibri"/>
            </a:endParaRPr>
          </a:p>
          <a:p>
            <a:pPr marL="285750" lvl="0" indent="-285750" algn="l" rtl="0">
              <a:lnSpc>
                <a:spcPct val="100000"/>
              </a:lnSpc>
              <a:spcBef>
                <a:spcPts val="0"/>
              </a:spcBef>
              <a:spcAft>
                <a:spcPts val="0"/>
              </a:spcAft>
              <a:buClr>
                <a:srgbClr val="3F3151"/>
              </a:buClr>
              <a:buSzPts val="1000"/>
              <a:buFont typeface="Arial"/>
              <a:buChar char="•"/>
            </a:pPr>
            <a:r>
              <a:rPr lang="en-US" sz="1000" b="1">
                <a:solidFill>
                  <a:srgbClr val="3F3151"/>
                </a:solidFill>
                <a:latin typeface="Calibri"/>
                <a:ea typeface="Calibri"/>
                <a:cs typeface="Calibri"/>
                <a:sym typeface="Calibri"/>
              </a:rPr>
              <a:t>Underwriter: </a:t>
            </a:r>
            <a:r>
              <a:rPr lang="en-US" sz="1000">
                <a:solidFill>
                  <a:srgbClr val="3F3151"/>
                </a:solidFill>
                <a:latin typeface="Calibri"/>
                <a:ea typeface="Calibri"/>
                <a:cs typeface="Calibri"/>
                <a:sym typeface="Calibri"/>
              </a:rPr>
              <a:t>All-State</a:t>
            </a:r>
            <a:endParaRPr/>
          </a:p>
          <a:p>
            <a:pPr marL="0" lvl="0" indent="0" algn="l" rtl="0">
              <a:lnSpc>
                <a:spcPct val="100000"/>
              </a:lnSpc>
              <a:spcBef>
                <a:spcPts val="0"/>
              </a:spcBef>
              <a:spcAft>
                <a:spcPts val="0"/>
              </a:spcAft>
              <a:buClr>
                <a:schemeClr val="accent1"/>
              </a:buClr>
              <a:buSzPts val="1000"/>
              <a:buNone/>
            </a:pPr>
            <a:endParaRPr sz="1000">
              <a:solidFill>
                <a:srgbClr val="3F3151"/>
              </a:solidFill>
              <a:latin typeface="Calibri"/>
              <a:ea typeface="Calibri"/>
              <a:cs typeface="Calibri"/>
              <a:sym typeface="Calibri"/>
            </a:endParaRPr>
          </a:p>
          <a:p>
            <a:pPr marL="0" lvl="0" indent="0" algn="l" rtl="0">
              <a:lnSpc>
                <a:spcPct val="100000"/>
              </a:lnSpc>
              <a:spcBef>
                <a:spcPts val="0"/>
              </a:spcBef>
              <a:spcAft>
                <a:spcPts val="0"/>
              </a:spcAft>
              <a:buClr>
                <a:schemeClr val="accent1"/>
              </a:buClr>
              <a:buSzPts val="1000"/>
              <a:buNone/>
            </a:pPr>
            <a:endParaRPr sz="1000">
              <a:solidFill>
                <a:srgbClr val="3F3151"/>
              </a:solidFill>
              <a:latin typeface="Calibri"/>
              <a:ea typeface="Calibri"/>
              <a:cs typeface="Calibri"/>
              <a:sym typeface="Calibri"/>
            </a:endParaRPr>
          </a:p>
          <a:p>
            <a:pPr marL="0" lvl="0" indent="0" algn="l" rtl="0">
              <a:lnSpc>
                <a:spcPct val="100000"/>
              </a:lnSpc>
              <a:spcBef>
                <a:spcPts val="0"/>
              </a:spcBef>
              <a:spcAft>
                <a:spcPts val="0"/>
              </a:spcAft>
              <a:buClr>
                <a:schemeClr val="accent1"/>
              </a:buClr>
              <a:buSzPts val="1000"/>
              <a:buNone/>
            </a:pPr>
            <a:endParaRPr sz="1000">
              <a:solidFill>
                <a:srgbClr val="3F3151"/>
              </a:solidFill>
              <a:latin typeface="Calibri"/>
              <a:ea typeface="Calibri"/>
              <a:cs typeface="Calibri"/>
              <a:sym typeface="Calibri"/>
            </a:endParaRPr>
          </a:p>
          <a:p>
            <a:pPr marL="0" lvl="0" indent="0" algn="l" rtl="0">
              <a:lnSpc>
                <a:spcPct val="100000"/>
              </a:lnSpc>
              <a:spcBef>
                <a:spcPts val="0"/>
              </a:spcBef>
              <a:spcAft>
                <a:spcPts val="0"/>
              </a:spcAft>
              <a:buClr>
                <a:schemeClr val="accent1"/>
              </a:buClr>
              <a:buSzPts val="1000"/>
              <a:buNone/>
            </a:pPr>
            <a:endParaRPr sz="1000">
              <a:solidFill>
                <a:srgbClr val="3F3151"/>
              </a:solidFill>
              <a:latin typeface="Calibri"/>
              <a:ea typeface="Calibri"/>
              <a:cs typeface="Calibri"/>
              <a:sym typeface="Calibri"/>
            </a:endParaRPr>
          </a:p>
        </p:txBody>
      </p:sp>
      <p:sp>
        <p:nvSpPr>
          <p:cNvPr id="980" name="Google Shape;980;p103"/>
          <p:cNvSpPr txBox="1"/>
          <p:nvPr/>
        </p:nvSpPr>
        <p:spPr>
          <a:xfrm>
            <a:off x="4646459" y="2410497"/>
            <a:ext cx="2899082" cy="357173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600"/>
              </a:spcBef>
              <a:spcAft>
                <a:spcPts val="0"/>
              </a:spcAft>
              <a:buClr>
                <a:schemeClr val="accent1"/>
              </a:buClr>
              <a:buSzPts val="3220"/>
              <a:buFont typeface="Arial"/>
              <a:buNone/>
            </a:pPr>
            <a:r>
              <a:rPr lang="en-US" sz="1400" b="1" i="0" u="none" strike="noStrike" cap="none">
                <a:solidFill>
                  <a:srgbClr val="953734"/>
                </a:solidFill>
                <a:latin typeface="Calibri"/>
                <a:ea typeface="Calibri"/>
                <a:cs typeface="Calibri"/>
                <a:sym typeface="Calibri"/>
              </a:rPr>
              <a:t>PLAN B</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600"/>
              </a:spcBef>
              <a:spcAft>
                <a:spcPts val="0"/>
              </a:spcAft>
              <a:buClr>
                <a:srgbClr val="3F3151"/>
              </a:buClr>
              <a:buSzPts val="1000"/>
              <a:buFont typeface="Arial"/>
              <a:buChar char="•"/>
            </a:pPr>
            <a:r>
              <a:rPr lang="en-US" sz="1000" b="1" i="0" u="none" strike="noStrike" cap="none">
                <a:solidFill>
                  <a:srgbClr val="3F3151"/>
                </a:solidFill>
                <a:latin typeface="Calibri"/>
                <a:ea typeface="Calibri"/>
                <a:cs typeface="Calibri"/>
                <a:sym typeface="Calibri"/>
              </a:rPr>
              <a:t>Premium: </a:t>
            </a:r>
            <a:r>
              <a:rPr lang="en-US" sz="1000" b="1" i="0" u="none" strike="noStrike" cap="none">
                <a:solidFill>
                  <a:srgbClr val="3F3151"/>
                </a:solidFill>
                <a:highlight>
                  <a:srgbClr val="FFFF00"/>
                </a:highlight>
                <a:latin typeface="Calibri"/>
                <a:ea typeface="Calibri"/>
                <a:cs typeface="Calibri"/>
                <a:sym typeface="Calibri"/>
              </a:rPr>
              <a:t>$</a:t>
            </a:r>
            <a:endParaRPr sz="1000" b="1" i="0" u="none" strike="noStrike" cap="none">
              <a:solidFill>
                <a:srgbClr val="3F3151"/>
              </a:solidFill>
              <a:latin typeface="Calibri"/>
              <a:ea typeface="Calibri"/>
              <a:cs typeface="Calibri"/>
              <a:sym typeface="Calibri"/>
            </a:endParaRPr>
          </a:p>
          <a:p>
            <a:pPr marL="171450" marR="0" lvl="0" indent="-171450" algn="l" rtl="0">
              <a:lnSpc>
                <a:spcPct val="100000"/>
              </a:lnSpc>
              <a:spcBef>
                <a:spcPts val="0"/>
              </a:spcBef>
              <a:spcAft>
                <a:spcPts val="0"/>
              </a:spcAft>
              <a:buClr>
                <a:srgbClr val="3F3151"/>
              </a:buClr>
              <a:buSzPts val="1000"/>
              <a:buFont typeface="Arial"/>
              <a:buChar char="•"/>
            </a:pPr>
            <a:r>
              <a:rPr lang="en-US" sz="1000" b="1" i="0" u="none" strike="noStrike" cap="none">
                <a:solidFill>
                  <a:srgbClr val="3F3151"/>
                </a:solidFill>
                <a:latin typeface="Calibri"/>
                <a:ea typeface="Calibri"/>
                <a:cs typeface="Calibri"/>
                <a:sym typeface="Calibri"/>
              </a:rPr>
              <a:t>Network: </a:t>
            </a:r>
            <a:r>
              <a:rPr lang="en-US" sz="1000" b="0" i="0" u="sng" strike="noStrike" cap="none">
                <a:solidFill>
                  <a:schemeClr val="hlink"/>
                </a:solidFill>
                <a:latin typeface="Calibri"/>
                <a:ea typeface="Calibri"/>
                <a:cs typeface="Calibri"/>
                <a:sym typeface="Calibri"/>
                <a:hlinkClick r:id="rId3"/>
              </a:rPr>
              <a:t>Aetna Open Choice PPO</a:t>
            </a:r>
            <a:endParaRPr sz="1000" b="0" i="0" u="none" strike="noStrike" cap="none">
              <a:solidFill>
                <a:srgbClr val="3F3151"/>
              </a:solidFill>
              <a:latin typeface="Calibri"/>
              <a:ea typeface="Calibri"/>
              <a:cs typeface="Calibri"/>
              <a:sym typeface="Calibri"/>
            </a:endParaRPr>
          </a:p>
          <a:p>
            <a:pPr marL="171450" marR="0" lvl="0" indent="-171450" algn="l" rtl="0">
              <a:lnSpc>
                <a:spcPct val="100000"/>
              </a:lnSpc>
              <a:spcBef>
                <a:spcPts val="0"/>
              </a:spcBef>
              <a:spcAft>
                <a:spcPts val="0"/>
              </a:spcAft>
              <a:buClr>
                <a:srgbClr val="3F3151"/>
              </a:buClr>
              <a:buSzPts val="1000"/>
              <a:buFont typeface="Arial"/>
              <a:buChar char="•"/>
            </a:pPr>
            <a:r>
              <a:rPr lang="en-US" sz="1000" b="1" i="0" u="none" strike="noStrike" cap="none">
                <a:solidFill>
                  <a:srgbClr val="3F3151"/>
                </a:solidFill>
                <a:latin typeface="Calibri"/>
                <a:ea typeface="Calibri"/>
                <a:cs typeface="Calibri"/>
                <a:sym typeface="Calibri"/>
              </a:rPr>
              <a:t>Policy: </a:t>
            </a:r>
            <a:r>
              <a:rPr lang="en-US" sz="1000" b="0" i="0" u="none" strike="noStrike" cap="none">
                <a:solidFill>
                  <a:srgbClr val="3F3151"/>
                </a:solidFill>
                <a:latin typeface="Calibri"/>
                <a:ea typeface="Calibri"/>
                <a:cs typeface="Calibri"/>
                <a:sym typeface="Calibri"/>
              </a:rPr>
              <a:t>Enhanced</a:t>
            </a:r>
            <a:endParaRPr/>
          </a:p>
          <a:p>
            <a:pPr marL="171450" marR="0" lvl="0" indent="-171450" algn="l" rtl="0">
              <a:lnSpc>
                <a:spcPct val="100000"/>
              </a:lnSpc>
              <a:spcBef>
                <a:spcPts val="0"/>
              </a:spcBef>
              <a:spcAft>
                <a:spcPts val="0"/>
              </a:spcAft>
              <a:buClr>
                <a:srgbClr val="3F3151"/>
              </a:buClr>
              <a:buSzPts val="1000"/>
              <a:buFont typeface="Arial"/>
              <a:buChar char="•"/>
            </a:pPr>
            <a:r>
              <a:rPr lang="en-US" sz="1000" b="1" i="0" u="none" strike="noStrike" cap="none">
                <a:solidFill>
                  <a:srgbClr val="3F3151"/>
                </a:solidFill>
                <a:latin typeface="Calibri"/>
                <a:ea typeface="Calibri"/>
                <a:cs typeface="Calibri"/>
                <a:sym typeface="Calibri"/>
              </a:rPr>
              <a:t>Deductible: </a:t>
            </a:r>
            <a:r>
              <a:rPr lang="en-US" sz="1000" b="1" i="0" u="none" strike="noStrike" cap="none">
                <a:solidFill>
                  <a:srgbClr val="3F3151"/>
                </a:solidFill>
                <a:highlight>
                  <a:srgbClr val="FFFF00"/>
                </a:highlight>
                <a:latin typeface="Calibri"/>
                <a:ea typeface="Calibri"/>
                <a:cs typeface="Calibri"/>
                <a:sym typeface="Calibri"/>
              </a:rPr>
              <a:t>$10,000</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rgbClr val="3F3151"/>
              </a:buClr>
              <a:buSzPts val="1000"/>
              <a:buFont typeface="Arial"/>
              <a:buChar char="•"/>
            </a:pPr>
            <a:r>
              <a:rPr lang="en-US" sz="1000" b="1" i="0" u="none" strike="noStrike" cap="none">
                <a:solidFill>
                  <a:srgbClr val="3F3151"/>
                </a:solidFill>
                <a:latin typeface="Calibri"/>
                <a:ea typeface="Calibri"/>
                <a:cs typeface="Calibri"/>
                <a:sym typeface="Calibri"/>
              </a:rPr>
              <a:t>Co-Insurance: </a:t>
            </a:r>
            <a:r>
              <a:rPr lang="en-US" sz="1000" b="1" i="0" u="none" strike="noStrike" cap="none">
                <a:solidFill>
                  <a:srgbClr val="3F3151"/>
                </a:solidFill>
                <a:highlight>
                  <a:srgbClr val="FFFF00"/>
                </a:highlight>
                <a:latin typeface="Calibri"/>
                <a:ea typeface="Calibri"/>
                <a:cs typeface="Calibri"/>
                <a:sym typeface="Calibri"/>
              </a:rPr>
              <a:t>100/0</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rgbClr val="3F3151"/>
              </a:buClr>
              <a:buSzPts val="1000"/>
              <a:buFont typeface="Arial"/>
              <a:buChar char="•"/>
            </a:pPr>
            <a:r>
              <a:rPr lang="en-US" sz="1000" b="1" i="0" u="none" strike="noStrike" cap="none">
                <a:solidFill>
                  <a:srgbClr val="3F3151"/>
                </a:solidFill>
                <a:latin typeface="Calibri"/>
                <a:ea typeface="Calibri"/>
                <a:cs typeface="Calibri"/>
                <a:sym typeface="Calibri"/>
              </a:rPr>
              <a:t>Doctor Office Visits: </a:t>
            </a:r>
            <a:r>
              <a:rPr lang="en-US" sz="1000" b="1" i="0" u="none" strike="noStrike" cap="none">
                <a:solidFill>
                  <a:srgbClr val="FF0000"/>
                </a:solidFill>
                <a:latin typeface="Calibri"/>
                <a:ea typeface="Calibri"/>
                <a:cs typeface="Calibri"/>
                <a:sym typeface="Calibri"/>
              </a:rPr>
              <a:t>N/A</a:t>
            </a:r>
            <a:endParaRPr sz="1000" b="0" i="0" u="none" strike="noStrike" cap="none">
              <a:solidFill>
                <a:srgbClr val="3F3151"/>
              </a:solidFill>
              <a:latin typeface="Calibri"/>
              <a:ea typeface="Calibri"/>
              <a:cs typeface="Calibri"/>
              <a:sym typeface="Calibri"/>
            </a:endParaRPr>
          </a:p>
          <a:p>
            <a:pPr marL="171450" marR="0" lvl="0" indent="-171450" algn="l" rtl="0">
              <a:lnSpc>
                <a:spcPct val="100000"/>
              </a:lnSpc>
              <a:spcBef>
                <a:spcPts val="0"/>
              </a:spcBef>
              <a:spcAft>
                <a:spcPts val="0"/>
              </a:spcAft>
              <a:buClr>
                <a:srgbClr val="3F3151"/>
              </a:buClr>
              <a:buSzPts val="1000"/>
              <a:buFont typeface="Arial"/>
              <a:buChar char="•"/>
            </a:pPr>
            <a:r>
              <a:rPr lang="en-US" sz="1000" b="1" i="0" u="none" strike="noStrike" cap="none">
                <a:solidFill>
                  <a:srgbClr val="3F3151"/>
                </a:solidFill>
                <a:latin typeface="Calibri"/>
                <a:ea typeface="Calibri"/>
                <a:cs typeface="Calibri"/>
                <a:sym typeface="Calibri"/>
              </a:rPr>
              <a:t>Underwriter: </a:t>
            </a:r>
            <a:r>
              <a:rPr lang="en-US" sz="1000">
                <a:solidFill>
                  <a:srgbClr val="3F3151"/>
                </a:solidFill>
                <a:latin typeface="Calibri"/>
                <a:ea typeface="Calibri"/>
                <a:cs typeface="Calibri"/>
                <a:sym typeface="Calibri"/>
              </a:rPr>
              <a:t>All-State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accent1"/>
              </a:buClr>
              <a:buSzPts val="1400"/>
              <a:buFont typeface="Arial"/>
              <a:buNone/>
            </a:pPr>
            <a:endParaRPr sz="1400" b="1" i="0" u="none" strike="noStrike" cap="none">
              <a:solidFill>
                <a:srgbClr val="3F3151"/>
              </a:solidFill>
              <a:latin typeface="Calibri"/>
              <a:ea typeface="Calibri"/>
              <a:cs typeface="Calibri"/>
              <a:sym typeface="Calibri"/>
            </a:endParaRPr>
          </a:p>
          <a:p>
            <a:pPr marL="0" marR="0" lvl="0" indent="0" algn="l" rtl="0">
              <a:lnSpc>
                <a:spcPct val="100000"/>
              </a:lnSpc>
              <a:spcBef>
                <a:spcPts val="0"/>
              </a:spcBef>
              <a:spcAft>
                <a:spcPts val="0"/>
              </a:spcAft>
              <a:buClr>
                <a:schemeClr val="accent1"/>
              </a:buClr>
              <a:buSzPts val="1400"/>
              <a:buFont typeface="Arial"/>
              <a:buNone/>
            </a:pPr>
            <a:endParaRPr sz="1400" b="1" i="0" u="none" strike="noStrike" cap="none">
              <a:solidFill>
                <a:srgbClr val="3F3151"/>
              </a:solidFill>
              <a:latin typeface="Calibri"/>
              <a:ea typeface="Calibri"/>
              <a:cs typeface="Calibri"/>
              <a:sym typeface="Calibri"/>
            </a:endParaRPr>
          </a:p>
          <a:p>
            <a:pPr marL="0" marR="0" lvl="0" indent="0" algn="l" rtl="0">
              <a:lnSpc>
                <a:spcPct val="100000"/>
              </a:lnSpc>
              <a:spcBef>
                <a:spcPts val="0"/>
              </a:spcBef>
              <a:spcAft>
                <a:spcPts val="0"/>
              </a:spcAft>
              <a:buClr>
                <a:schemeClr val="accent1"/>
              </a:buClr>
              <a:buSzPts val="1000"/>
              <a:buFont typeface="Arial"/>
              <a:buNone/>
            </a:pPr>
            <a:endParaRPr sz="1000" b="1" i="0" u="none" strike="noStrike" cap="none">
              <a:solidFill>
                <a:srgbClr val="3F3151"/>
              </a:solidFill>
              <a:latin typeface="Calibri"/>
              <a:ea typeface="Calibri"/>
              <a:cs typeface="Calibri"/>
              <a:sym typeface="Calibri"/>
            </a:endParaRPr>
          </a:p>
          <a:p>
            <a:pPr marL="0" marR="0" lvl="0" indent="0" algn="l" rtl="0">
              <a:lnSpc>
                <a:spcPct val="100000"/>
              </a:lnSpc>
              <a:spcBef>
                <a:spcPts val="0"/>
              </a:spcBef>
              <a:spcAft>
                <a:spcPts val="0"/>
              </a:spcAft>
              <a:buClr>
                <a:schemeClr val="accent1"/>
              </a:buClr>
              <a:buSzPts val="1000"/>
              <a:buFont typeface="Arial"/>
              <a:buNone/>
            </a:pPr>
            <a:endParaRPr sz="1000" b="0" i="0" u="none" strike="noStrike" cap="none">
              <a:solidFill>
                <a:srgbClr val="3F3151"/>
              </a:solidFill>
              <a:latin typeface="Calibri"/>
              <a:ea typeface="Calibri"/>
              <a:cs typeface="Calibri"/>
              <a:sym typeface="Calibri"/>
            </a:endParaRPr>
          </a:p>
        </p:txBody>
      </p:sp>
      <p:cxnSp>
        <p:nvCxnSpPr>
          <p:cNvPr id="981" name="Google Shape;981;p103"/>
          <p:cNvCxnSpPr/>
          <p:nvPr/>
        </p:nvCxnSpPr>
        <p:spPr>
          <a:xfrm>
            <a:off x="4378300" y="2421947"/>
            <a:ext cx="5700" cy="3816600"/>
          </a:xfrm>
          <a:prstGeom prst="straightConnector1">
            <a:avLst/>
          </a:prstGeom>
          <a:noFill/>
          <a:ln w="38100" cap="flat" cmpd="sng">
            <a:solidFill>
              <a:schemeClr val="dk1"/>
            </a:solidFill>
            <a:prstDash val="solid"/>
            <a:round/>
            <a:headEnd type="none" w="sm" len="sm"/>
            <a:tailEnd type="none" w="sm" len="sm"/>
          </a:ln>
          <a:effectLst>
            <a:outerShdw blurRad="40000" dist="23000" dir="5400000" rotWithShape="0">
              <a:srgbClr val="000000">
                <a:alpha val="34510"/>
              </a:srgbClr>
            </a:outerShdw>
          </a:effectLst>
        </p:spPr>
      </p:cxnSp>
      <p:cxnSp>
        <p:nvCxnSpPr>
          <p:cNvPr id="982" name="Google Shape;982;p103"/>
          <p:cNvCxnSpPr/>
          <p:nvPr/>
        </p:nvCxnSpPr>
        <p:spPr>
          <a:xfrm>
            <a:off x="7584925" y="2421947"/>
            <a:ext cx="5700" cy="3816600"/>
          </a:xfrm>
          <a:prstGeom prst="straightConnector1">
            <a:avLst/>
          </a:prstGeom>
          <a:noFill/>
          <a:ln w="38100" cap="flat" cmpd="sng">
            <a:solidFill>
              <a:schemeClr val="dk1"/>
            </a:solidFill>
            <a:prstDash val="solid"/>
            <a:round/>
            <a:headEnd type="none" w="sm" len="sm"/>
            <a:tailEnd type="none" w="sm" len="sm"/>
          </a:ln>
          <a:effectLst>
            <a:outerShdw blurRad="40000" dist="23000" dir="5400000" rotWithShape="0">
              <a:srgbClr val="000000">
                <a:alpha val="34510"/>
              </a:srgbClr>
            </a:outerShdw>
          </a:effectLst>
        </p:spPr>
      </p:cxnSp>
      <p:pic>
        <p:nvPicPr>
          <p:cNvPr id="983" name="Google Shape;983;p103">
            <a:hlinkClick r:id="rId4"/>
          </p:cNvPr>
          <p:cNvPicPr preferRelativeResize="0"/>
          <p:nvPr/>
        </p:nvPicPr>
        <p:blipFill>
          <a:blip r:embed="rId5">
            <a:alphaModFix/>
          </a:blip>
          <a:stretch>
            <a:fillRect/>
          </a:stretch>
        </p:blipFill>
        <p:spPr>
          <a:xfrm>
            <a:off x="9376530" y="5724630"/>
            <a:ext cx="2117900" cy="470900"/>
          </a:xfrm>
          <a:prstGeom prst="rect">
            <a:avLst/>
          </a:prstGeom>
          <a:noFill/>
          <a:ln>
            <a:noFill/>
          </a:ln>
        </p:spPr>
      </p:pic>
      <p:pic>
        <p:nvPicPr>
          <p:cNvPr id="984" name="Google Shape;984;p103">
            <a:hlinkClick r:id="rId6"/>
          </p:cNvPr>
          <p:cNvPicPr preferRelativeResize="0"/>
          <p:nvPr/>
        </p:nvPicPr>
        <p:blipFill rotWithShape="1">
          <a:blip r:embed="rId7">
            <a:alphaModFix/>
          </a:blip>
          <a:srcRect l="15938" t="40170" r="16237" b="17331"/>
          <a:stretch/>
        </p:blipFill>
        <p:spPr>
          <a:xfrm>
            <a:off x="4497649" y="1011289"/>
            <a:ext cx="3196717" cy="1067029"/>
          </a:xfrm>
          <a:prstGeom prst="rect">
            <a:avLst/>
          </a:prstGeom>
          <a:noFill/>
          <a:ln>
            <a:noFill/>
          </a:ln>
        </p:spPr>
      </p:pic>
    </p:spTree>
  </p:cSld>
  <p:clrMapOvr>
    <a:masterClrMapping/>
  </p:clrMapOvr>
</p:sld>
</file>

<file path=ppt/theme/theme1.xml><?xml version="1.0" encoding="utf-8"?>
<a:theme xmlns:a="http://schemas.openxmlformats.org/drawingml/2006/main" name="1_Office Theme">
  <a:themeElements>
    <a:clrScheme name="Office Theme">
      <a:dk1>
        <a:srgbClr val="000000"/>
      </a:dk1>
      <a:lt1>
        <a:srgbClr val="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on Boardroom">
  <a:themeElements>
    <a:clrScheme name="Ion Boardroom">
      <a:dk1>
        <a:srgbClr val="000000"/>
      </a:dk1>
      <a:lt1>
        <a:srgbClr val="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rganic">
  <a:themeElements>
    <a:clrScheme name="Office 2007-2010">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Dark mode gradients">
  <a:themeElements>
    <a:clrScheme name="Simple Light">
      <a:dk1>
        <a:srgbClr val="FFFFFF"/>
      </a:dk1>
      <a:lt1>
        <a:srgbClr val="000000"/>
      </a:lt1>
      <a:dk2>
        <a:srgbClr val="FF6234"/>
      </a:dk2>
      <a:lt2>
        <a:srgbClr val="AB4FF6"/>
      </a:lt2>
      <a:accent1>
        <a:srgbClr val="202124"/>
      </a:accent1>
      <a:accent2>
        <a:srgbClr val="F7F2F1"/>
      </a:accent2>
      <a:accent3>
        <a:srgbClr val="BABCC2"/>
      </a:accent3>
      <a:accent4>
        <a:srgbClr val="FCE5CD"/>
      </a:accent4>
      <a:accent5>
        <a:srgbClr val="FF5F79"/>
      </a:accent5>
      <a:accent6>
        <a:srgbClr val="D20972"/>
      </a:accent6>
      <a:hlink>
        <a:srgbClr val="3C78D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2441</Words>
  <Application>Microsoft Office PowerPoint</Application>
  <PresentationFormat>Widescreen</PresentationFormat>
  <Paragraphs>422</Paragraphs>
  <Slides>25</Slides>
  <Notes>25</Notes>
  <HiddenSlides>0</HiddenSlides>
  <MMClips>0</MMClips>
  <ScaleCrop>false</ScaleCrop>
  <HeadingPairs>
    <vt:vector size="6" baseType="variant">
      <vt:variant>
        <vt:lpstr>Fonts Used</vt:lpstr>
      </vt:variant>
      <vt:variant>
        <vt:i4>10</vt:i4>
      </vt:variant>
      <vt:variant>
        <vt:lpstr>Theme</vt:lpstr>
      </vt:variant>
      <vt:variant>
        <vt:i4>5</vt:i4>
      </vt:variant>
      <vt:variant>
        <vt:lpstr>Slide Titles</vt:lpstr>
      </vt:variant>
      <vt:variant>
        <vt:i4>25</vt:i4>
      </vt:variant>
    </vt:vector>
  </HeadingPairs>
  <TitlesOfParts>
    <vt:vector size="40" baseType="lpstr">
      <vt:lpstr>Century Gothic</vt:lpstr>
      <vt:lpstr>Comic Sans MS</vt:lpstr>
      <vt:lpstr>Jost Light</vt:lpstr>
      <vt:lpstr>Garamond</vt:lpstr>
      <vt:lpstr>Jost</vt:lpstr>
      <vt:lpstr>Calibri</vt:lpstr>
      <vt:lpstr>Figtree Light</vt:lpstr>
      <vt:lpstr>Figtree</vt:lpstr>
      <vt:lpstr>Noto Sans Symbols</vt:lpstr>
      <vt:lpstr>Arial</vt:lpstr>
      <vt:lpstr>1_Office Theme</vt:lpstr>
      <vt:lpstr>Ion Boardroom</vt:lpstr>
      <vt:lpstr>2_Office Theme</vt:lpstr>
      <vt:lpstr>Organic</vt:lpstr>
      <vt:lpstr>Dark mode gradients</vt:lpstr>
      <vt:lpstr>PowerPoint Presentation</vt:lpstr>
      <vt:lpstr>SWOT</vt:lpstr>
      <vt:lpstr>STATE LICENSE VERIFICATION</vt:lpstr>
      <vt:lpstr>HOUSEHOLD VERIFICATION</vt:lpstr>
      <vt:lpstr>MARKETPLACE VERIFICATION</vt:lpstr>
      <vt:lpstr>INSURANCE VERIFICATION</vt:lpstr>
      <vt:lpstr>HEALTH INSURANCE</vt:lpstr>
      <vt:lpstr>PowerPoint Presentation</vt:lpstr>
      <vt:lpstr>PowerPoint Presentation</vt:lpstr>
      <vt:lpstr>PowerPoint Presentation</vt:lpstr>
      <vt:lpstr>PowerPoint Presentation</vt:lpstr>
      <vt:lpstr>PowerPoint Presentation</vt:lpstr>
      <vt:lpstr>PowerPoint Presentation</vt:lpstr>
      <vt:lpstr>LOGOS</vt:lpstr>
      <vt:lpstr>DENTAL | VISION</vt:lpstr>
      <vt:lpstr>PowerPoint Presentation</vt:lpstr>
      <vt:lpstr>TERM LIFE INSURANCE</vt:lpstr>
      <vt:lpstr>PowerPoint Presentation</vt:lpstr>
      <vt:lpstr>WHOLE LIFE INSURANCE</vt:lpstr>
      <vt:lpstr>PowerPoint Presentation</vt:lpstr>
      <vt:lpstr>EMPLOYER ROLLOVERS  401K | IRA RETIREMENT PROTECTION</vt:lpstr>
      <vt:lpstr>PowerPoint Presentation</vt:lpstr>
      <vt:lpstr>CHILDREN’S SAVINGS POLICIES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ABC Health Consultants</dc:creator>
  <cp:lastModifiedBy>ABC Health Consultants</cp:lastModifiedBy>
  <cp:revision>1</cp:revision>
  <dcterms:modified xsi:type="dcterms:W3CDTF">2025-11-04T17:59:00Z</dcterms:modified>
</cp:coreProperties>
</file>